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1A4559-E99E-4C43-B7F5-951228B283B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2B6035-0586-41FF-B5BB-B367B3E17F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16731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5D7B2-97EF-400B-B0D7-AF454D40FDC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8B844-C454-41B9-8C4D-0361AB919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5D7B2-97EF-400B-B0D7-AF454D40FDC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8B844-C454-41B9-8C4D-0361AB919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5D7B2-97EF-400B-B0D7-AF454D40FDC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8B844-C454-41B9-8C4D-0361AB919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5D7B2-97EF-400B-B0D7-AF454D40FDC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8B844-C454-41B9-8C4D-0361AB919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5D7B2-97EF-400B-B0D7-AF454D40FDC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8B844-C454-41B9-8C4D-0361AB919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5D7B2-97EF-400B-B0D7-AF454D40FDC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8B844-C454-41B9-8C4D-0361AB919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5D7B2-97EF-400B-B0D7-AF454D40FDC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8B844-C454-41B9-8C4D-0361AB919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5D7B2-97EF-400B-B0D7-AF454D40FDC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8B844-C454-41B9-8C4D-0361AB919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5D7B2-97EF-400B-B0D7-AF454D40FDC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8B844-C454-41B9-8C4D-0361AB919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5D7B2-97EF-400B-B0D7-AF454D40FDC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8B844-C454-41B9-8C4D-0361AB919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5D7B2-97EF-400B-B0D7-AF454D40FDC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8B844-C454-41B9-8C4D-0361AB919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F5D7B2-97EF-400B-B0D7-AF454D40FDC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8B844-C454-41B9-8C4D-0361AB919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55576" y="1412776"/>
            <a:ext cx="7200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Technika obsluhy – moderní trendy, molekulární </a:t>
            </a:r>
            <a:r>
              <a:rPr lang="cs-CZ" sz="2000" b="1" dirty="0" err="1" smtClean="0"/>
              <a:t>mixologie</a:t>
            </a:r>
            <a:endParaRPr lang="cs-CZ" sz="20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7211220"/>
              </p:ext>
            </p:extLst>
          </p:nvPr>
        </p:nvGraphicFramePr>
        <p:xfrm>
          <a:off x="251520" y="1916832"/>
          <a:ext cx="8654855" cy="38176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97451"/>
                <a:gridCol w="6657404"/>
              </a:tblGrid>
              <a:tr h="2667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Ivana</a:t>
                      </a: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Hašová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III/2</a:t>
                      </a: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inovace a zkvalitnění výuky  prostřednictvím  ICT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TeO.1213.2F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Odborné vzdělávání 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Bary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Technika</a:t>
                      </a: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obsluhy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Moderní trendy, molekulární </a:t>
                      </a:r>
                      <a:r>
                        <a:rPr lang="cs-CZ" sz="1000" baseline="0" dirty="0" err="1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mixologie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0052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04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komplexně seznamuje žáky </a:t>
                      </a: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s</a:t>
                      </a: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 trendy v přípravě míchaných nápojů a molekulární </a:t>
                      </a:r>
                      <a:r>
                        <a:rPr lang="cs-CZ" sz="1000" baseline="0" dirty="0" err="1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mixologii</a:t>
                      </a: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. Vysvětlení  pojmů a definic.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635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235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latin typeface="Arial CE" pitchFamily="34" charset="-18"/>
                        </a:rPr>
                        <a:t>Molekulární</a:t>
                      </a: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latin typeface="Arial CE" pitchFamily="34" charset="-18"/>
                        </a:rPr>
                        <a:t> </a:t>
                      </a:r>
                      <a:r>
                        <a:rPr lang="cs-CZ" sz="1000" baseline="0" dirty="0" err="1" smtClean="0">
                          <a:solidFill>
                            <a:schemeClr val="bg2"/>
                          </a:solidFill>
                          <a:latin typeface="Arial CE" pitchFamily="34" charset="-18"/>
                        </a:rPr>
                        <a:t>mixologie</a:t>
                      </a:r>
                      <a:endParaRPr lang="cs-CZ" sz="1000" dirty="0">
                        <a:solidFill>
                          <a:schemeClr val="bg2"/>
                        </a:solidFill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94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vytvoření – 1</a:t>
                      </a: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3.</a:t>
                      </a: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3688" y="20881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7711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Moderní trendy</a:t>
            </a:r>
            <a:br>
              <a:rPr lang="cs-CZ" dirty="0" smtClean="0"/>
            </a:br>
            <a:r>
              <a:rPr lang="cs-CZ" dirty="0" smtClean="0"/>
              <a:t>Molekulární </a:t>
            </a:r>
            <a:r>
              <a:rPr lang="cs-CZ" dirty="0" err="1" smtClean="0"/>
              <a:t>mixologie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Trendy při přípravě míchaných nápojů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servise míchaného nápoje je sklenice plněna po okraj</a:t>
            </a:r>
          </a:p>
          <a:p>
            <a:r>
              <a:rPr lang="cs-CZ" dirty="0" smtClean="0"/>
              <a:t>Ozdoby nemusí být vždy zavěšeny nebo vloženy do sklenice. Barman může využít i prostor v blízkosti nápoje např. využije malinké talířky, skleničky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dirty="0" smtClean="0"/>
              <a:t>Sklenice je součástí nápoje a její design podtrhuje vzhled míchaného nápoje.</a:t>
            </a:r>
          </a:p>
          <a:p>
            <a:r>
              <a:rPr lang="cs-CZ" dirty="0" smtClean="0"/>
              <a:t>Používání nových surovin</a:t>
            </a:r>
          </a:p>
          <a:p>
            <a:r>
              <a:rPr lang="cs-CZ" dirty="0" smtClean="0"/>
              <a:t>Pro přípravu míchaných nápojů v mixéru používat čerstvé ovoce </a:t>
            </a:r>
          </a:p>
          <a:p>
            <a:r>
              <a:rPr lang="cs-CZ" dirty="0" smtClean="0"/>
              <a:t>Mandlování – rozdrcení ingredience např. příprava </a:t>
            </a:r>
            <a:r>
              <a:rPr lang="cs-CZ" dirty="0" err="1" smtClean="0"/>
              <a:t>Mojita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Molekulární </a:t>
            </a:r>
            <a:r>
              <a:rPr lang="cs-CZ" dirty="0" err="1" smtClean="0"/>
              <a:t>mixologie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Zakladatelem molekulární gastronomie je  </a:t>
            </a:r>
            <a:r>
              <a:rPr lang="cs-CZ" dirty="0" err="1" smtClean="0"/>
              <a:t>Hervé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, který říká: „ </a:t>
            </a:r>
            <a:r>
              <a:rPr lang="cs-CZ" i="1" dirty="0" smtClean="0"/>
              <a:t>Molekulární </a:t>
            </a:r>
            <a:r>
              <a:rPr lang="cs-CZ" i="1" dirty="0" err="1" smtClean="0"/>
              <a:t>mixologie</a:t>
            </a:r>
            <a:r>
              <a:rPr lang="cs-CZ" i="1" dirty="0" smtClean="0"/>
              <a:t> je aplikací teoretických závěrů molekulární gastronomie v barovém prostředí</a:t>
            </a:r>
            <a:r>
              <a:rPr lang="cs-CZ" dirty="0" smtClean="0"/>
              <a:t>.“</a:t>
            </a:r>
          </a:p>
          <a:p>
            <a:r>
              <a:rPr lang="cs-CZ" dirty="0" smtClean="0"/>
              <a:t>Byla představena v Paříži v roce 2006 v restaurantu </a:t>
            </a:r>
            <a:r>
              <a:rPr lang="cs-CZ" dirty="0" err="1" smtClean="0"/>
              <a:t>Pierra</a:t>
            </a:r>
            <a:r>
              <a:rPr lang="cs-CZ" dirty="0" smtClean="0"/>
              <a:t> </a:t>
            </a:r>
            <a:r>
              <a:rPr lang="cs-CZ" dirty="0" err="1" smtClean="0"/>
              <a:t>Gagnaira</a:t>
            </a:r>
            <a:r>
              <a:rPr lang="cs-CZ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Molekulární gastronomie vychází ze tří principů: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 Transferu technologií 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Transformace – mění se vzhled nebo struktura. 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Příprava míchaných nápojů pomocí tekutého dusíku, který promění koktejl do pevného skupenství.</a:t>
            </a:r>
          </a:p>
          <a:p>
            <a:pPr marL="514350" indent="-514350">
              <a:buAutoNum type="arabicParenR" startAt="3"/>
            </a:pPr>
            <a:r>
              <a:rPr lang="cs-CZ" dirty="0" smtClean="0"/>
              <a:t>Vývoje chutí - navrhuje kontrastní nebo komplementární kombinace chutí. 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Využití  překvapivé kombinace chutí  - jahody doplněné drceným pepřem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Ozdoby nemusí být vždy zavěšeny nebo vloženy do sklenice. Barman může využít i </a:t>
            </a:r>
            <a:r>
              <a:rPr lang="cs-CZ" dirty="0" smtClean="0"/>
              <a:t>…….. </a:t>
            </a:r>
            <a:r>
              <a:rPr lang="cs-CZ" dirty="0"/>
              <a:t>v blízkosti </a:t>
            </a:r>
            <a:r>
              <a:rPr lang="cs-CZ" dirty="0" smtClean="0"/>
              <a:t>………. </a:t>
            </a:r>
            <a:r>
              <a:rPr lang="cs-CZ" dirty="0"/>
              <a:t>např. využije </a:t>
            </a:r>
            <a:r>
              <a:rPr lang="cs-CZ" dirty="0" smtClean="0"/>
              <a:t>……… ……… a …………</a:t>
            </a:r>
          </a:p>
          <a:p>
            <a:r>
              <a:rPr lang="cs-CZ" dirty="0"/>
              <a:t>Mandlování – </a:t>
            </a:r>
            <a:r>
              <a:rPr lang="cs-CZ" dirty="0" smtClean="0"/>
              <a:t>…………. </a:t>
            </a:r>
            <a:r>
              <a:rPr lang="cs-CZ" dirty="0"/>
              <a:t>ingredience např. příprava </a:t>
            </a:r>
            <a:r>
              <a:rPr lang="cs-CZ" dirty="0" err="1" smtClean="0"/>
              <a:t>Mojita</a:t>
            </a:r>
            <a:endParaRPr lang="cs-CZ" dirty="0" smtClean="0"/>
          </a:p>
          <a:p>
            <a:r>
              <a:rPr lang="cs-CZ" dirty="0" smtClean="0"/>
              <a:t>Při molekulární gastronomii se </a:t>
            </a:r>
            <a:r>
              <a:rPr lang="cs-CZ" dirty="0"/>
              <a:t>mění se </a:t>
            </a:r>
            <a:r>
              <a:rPr lang="cs-CZ" dirty="0" smtClean="0"/>
              <a:t>………. </a:t>
            </a:r>
            <a:r>
              <a:rPr lang="cs-CZ" dirty="0"/>
              <a:t>nebo </a:t>
            </a:r>
            <a:r>
              <a:rPr lang="cs-CZ" dirty="0" smtClean="0"/>
              <a:t>………….</a:t>
            </a:r>
          </a:p>
          <a:p>
            <a:r>
              <a:rPr lang="cs-CZ" dirty="0" smtClean="0"/>
              <a:t>Jaké znáš ještě trendy v přípravě nápojů?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473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Mikšovic</a:t>
            </a:r>
            <a:r>
              <a:rPr lang="cs-CZ" dirty="0"/>
              <a:t>, A., </a:t>
            </a:r>
            <a:r>
              <a:rPr lang="cs-CZ" i="1" dirty="0"/>
              <a:t>Bar. </a:t>
            </a:r>
            <a:r>
              <a:rPr lang="cs-CZ" dirty="0"/>
              <a:t>Praha: CONSOFF,S.R.O.,2009.</a:t>
            </a:r>
          </a:p>
          <a:p>
            <a:pPr>
              <a:buNone/>
            </a:pPr>
            <a:r>
              <a:rPr lang="cs-CZ" dirty="0"/>
              <a:t>   ISBN 978-80-254-3983-8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864972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334</Words>
  <Application>Microsoft Office PowerPoint</Application>
  <PresentationFormat>Předvádění na obrazovce (4:3)</PresentationFormat>
  <Paragraphs>61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Moderní trendy Molekulární mixologie</vt:lpstr>
      <vt:lpstr>Trendy při přípravě míchaných nápojů</vt:lpstr>
      <vt:lpstr>Snímek 4</vt:lpstr>
      <vt:lpstr>Molekulární mixologie</vt:lpstr>
      <vt:lpstr>Snímek 6</vt:lpstr>
      <vt:lpstr>Úkoly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Moderní trendy Molekulární mixologie</dc:title>
  <dc:creator>hotelovka</dc:creator>
  <cp:lastModifiedBy>Dum</cp:lastModifiedBy>
  <cp:revision>6</cp:revision>
  <dcterms:created xsi:type="dcterms:W3CDTF">2013-06-10T17:25:15Z</dcterms:created>
  <dcterms:modified xsi:type="dcterms:W3CDTF">2014-06-14T09:46:07Z</dcterms:modified>
</cp:coreProperties>
</file>