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58" r:id="rId7"/>
    <p:sldId id="268" r:id="rId8"/>
    <p:sldId id="263" r:id="rId9"/>
    <p:sldId id="270" r:id="rId10"/>
    <p:sldId id="269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038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001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325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60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200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3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37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955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559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571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053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chemeClr val="bg2">
                <a:tint val="40000"/>
                <a:satMod val="350000"/>
              </a:schemeClr>
            </a:gs>
            <a:gs pos="84000">
              <a:schemeClr val="bg2">
                <a:tint val="45000"/>
                <a:shade val="99000"/>
                <a:satMod val="350000"/>
              </a:schemeClr>
            </a:gs>
            <a:gs pos="95000">
              <a:schemeClr val="bg2">
                <a:shade val="20000"/>
                <a:satMod val="25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54431-FD6E-43BF-AF40-FE9622557AA1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D5140-091C-4BC2-841F-54F9B03D5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40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507000"/>
              </p:ext>
            </p:extLst>
          </p:nvPr>
        </p:nvGraphicFramePr>
        <p:xfrm>
          <a:off x="474492" y="1927027"/>
          <a:ext cx="8195016" cy="36184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SPV.1309.1K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Verbální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komunikace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 podstatou verbální komunikace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Řeč, rychlost, hlasitost mluvy, monolog, dialog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26.10. 2012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verbální komunikace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1964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24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33123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VERBÁLNÍ KOMUNIKACE - ŘEČ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327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412777"/>
            <a:ext cx="74888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Při slovním projevu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vnímáme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komunikaci verbální,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tj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 to, co člověk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říká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64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625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718" y="728065"/>
            <a:ext cx="5986140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015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9"/>
            <a:ext cx="835292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Řekněte následující větu spolužákovi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.	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pochvalně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2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.	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velmi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rychle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3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.	velmi pomalu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4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.	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ironicky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5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.	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velmi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hlasitě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	6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.	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velmi potichu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5445224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”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es-ES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achoval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jsi se </a:t>
            </a:r>
            <a:r>
              <a:rPr lang="es-ES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dobře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es-ES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“</a:t>
            </a:r>
            <a:endParaRPr lang="es-ES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4876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126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813690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Verbální komunikace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z lat. verbum, slovo) znamená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komunikaci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prostřednictvím jazyka a řeči. </a:t>
            </a:r>
            <a:endParaRPr lang="cs-CZ" sz="36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Základní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požadavky na komunikaci jsou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zřetelnost, stručnost, správnost, úplnost a zdvořilost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624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76391"/>
            <a:ext cx="7585294" cy="507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28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96752"/>
            <a:ext cx="806489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Lidé spolu komunikují vždy za nějakým účelem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potřeba 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vyměnit si 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potřeba 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ovlivňovat chování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 lidí,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mezilidských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vztahů mezi jedinci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i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k vlastní osobě.</a:t>
            </a:r>
          </a:p>
        </p:txBody>
      </p:sp>
    </p:spTree>
    <p:extLst>
      <p:ext uri="{BB962C8B-B14F-4D97-AF65-F5344CB8AC3E}">
        <p14:creationId xmlns:p14="http://schemas.microsoft.com/office/powerpoint/2010/main" val="271411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5488" y="910496"/>
            <a:ext cx="81669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	Monolog je hovor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jedné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postavy.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Pro monolog je charakteristická souvislá, nepřetržitá řečová aktivita jednoho z účastníků komunikace.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1709" y="4230557"/>
            <a:ext cx="2408237" cy="2408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63349"/>
            <a:ext cx="2030413" cy="24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99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3" y="639489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Dialog - rozhovor dvou nebo více osob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83" y="155763"/>
            <a:ext cx="2273300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27275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4041775" cy="4041775"/>
          </a:xfrm>
          <a:prstGeom prst="rect">
            <a:avLst/>
          </a:prstGeom>
          <a:noFill/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022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24209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Komunikace není vždy jen pozitivní a přínosná,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má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 své negativní projevy </a:t>
            </a:r>
            <a:endParaRPr lang="cs-CZ" sz="36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například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pomluvy a fámy, lhaní,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manipulace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agresivita, dezinformace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7889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5" y="404664"/>
            <a:ext cx="806198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Úspěch či neúspěch naší komunikace ovlivňuje vlastní slovní projev: a to jak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1894492"/>
            <a:ext cx="385495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	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rychle slova vyslovujeme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9634" y="2253678"/>
            <a:ext cx="63337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b="1" dirty="0">
                <a:latin typeface="Arial" pitchFamily="34" charset="0"/>
                <a:cs typeface="Arial" pitchFamily="34" charset="0"/>
              </a:rPr>
              <a:t>•	rychle reagujeme odpovědí  na otázku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4" y="2625427"/>
            <a:ext cx="78843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	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jaká je délka slovního projevu ( dlouhý monolog,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dialog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	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59634" y="3271758"/>
            <a:ext cx="72698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	jak často děláme  pomlky mezi slovy a jak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dlouhé  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pomlky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jsou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59632" y="4112512"/>
            <a:ext cx="63337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	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hlasitost mluvy ( mluvím potichu, extrémně </a:t>
            </a:r>
            <a:endParaRPr lang="cs-CZ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nahlas 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křičím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8" name="Obdélník 7"/>
          <p:cNvSpPr/>
          <p:nvPr/>
        </p:nvSpPr>
        <p:spPr>
          <a:xfrm>
            <a:off x="1298462" y="4941168"/>
            <a:ext cx="73779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	tón hlasu, zabarvení hlasu ( hluboký,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pisklavý hlas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….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324683" y="5587499"/>
            <a:ext cx="72048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•           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používání 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pazvuků nebo stále  opakujících slov za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každým 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např. druhým slovem ( ehm, no, jako,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aha, …….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48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07340"/>
            <a:ext cx="24876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2967334"/>
            <a:ext cx="83529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čemu slouží verbální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komunikace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742950" indent="-742950">
              <a:buAutoNum type="arabicPeriod" startAt="2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může ovlivnit projev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řeči</a:t>
            </a:r>
          </a:p>
          <a:p>
            <a:pPr marL="742950" indent="-742950">
              <a:buAutoNum type="arabicPeriod" startAt="2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3.   Vysvětli, co je dialog a monolog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55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4384" y="3429000"/>
            <a:ext cx="80920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Použitá literatura: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Grada</a:t>
            </a:r>
            <a:r>
              <a:rPr lang="cs-CZ" dirty="0">
                <a:latin typeface="Arial" pitchFamily="34" charset="0"/>
                <a:cs typeface="Arial" pitchFamily="34" charset="0"/>
              </a:rPr>
              <a:t>, 2002. 264 s. ISBN 80-247-0209-6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Obrázky: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str. 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7, 9,10 </a:t>
            </a:r>
            <a:r>
              <a:rPr lang="cs-CZ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cit.2012-02-09]. </a:t>
            </a:r>
            <a:r>
              <a:rPr lang="cs-CZ" dirty="0">
                <a:latin typeface="Arial" pitchFamily="34" charset="0"/>
                <a:cs typeface="Arial" pitchFamily="34" charset="0"/>
              </a:rPr>
              <a:t>Dostupný pod licencí Microsoft Office 2010 na WWW: &lt;http://office.microsoft.com/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cs-cz</a:t>
            </a:r>
            <a:r>
              <a:rPr lang="cs-CZ" dirty="0">
                <a:latin typeface="Arial" pitchFamily="34" charset="0"/>
                <a:cs typeface="Arial" pitchFamily="34" charset="0"/>
              </a:rPr>
              <a:t>/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images</a:t>
            </a:r>
            <a:r>
              <a:rPr lang="cs-CZ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31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285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VERBÁLNÍ KOMUNIKACE - ŘEČ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řeč</cp:keywords>
  <cp:lastModifiedBy>Zdeněk Laski</cp:lastModifiedBy>
  <cp:revision>22</cp:revision>
  <dcterms:created xsi:type="dcterms:W3CDTF">2012-09-01T20:02:08Z</dcterms:created>
  <dcterms:modified xsi:type="dcterms:W3CDTF">2014-06-04T17:43:57Z</dcterms:modified>
</cp:coreProperties>
</file>