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9" r:id="rId1"/>
  </p:sldMasterIdLst>
  <p:sldIdLst>
    <p:sldId id="301" r:id="rId2"/>
    <p:sldId id="280" r:id="rId3"/>
    <p:sldId id="295" r:id="rId4"/>
    <p:sldId id="300" r:id="rId5"/>
    <p:sldId id="281" r:id="rId6"/>
    <p:sldId id="294" r:id="rId7"/>
    <p:sldId id="292" r:id="rId8"/>
    <p:sldId id="293" r:id="rId9"/>
    <p:sldId id="282" r:id="rId10"/>
    <p:sldId id="296" r:id="rId11"/>
    <p:sldId id="284" r:id="rId12"/>
    <p:sldId id="297" r:id="rId13"/>
    <p:sldId id="285" r:id="rId14"/>
    <p:sldId id="286" r:id="rId15"/>
    <p:sldId id="298" r:id="rId16"/>
    <p:sldId id="299" r:id="rId17"/>
    <p:sldId id="28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9846F2CD-3F91-402B-A51A-EA26D95819D7}">
          <p14:sldIdLst>
            <p14:sldId id="301"/>
            <p14:sldId id="280"/>
            <p14:sldId id="295"/>
            <p14:sldId id="300"/>
            <p14:sldId id="281"/>
            <p14:sldId id="294"/>
            <p14:sldId id="292"/>
            <p14:sldId id="293"/>
            <p14:sldId id="282"/>
            <p14:sldId id="296"/>
            <p14:sldId id="284"/>
            <p14:sldId id="297"/>
            <p14:sldId id="285"/>
            <p14:sldId id="286"/>
            <p14:sldId id="298"/>
            <p14:sldId id="299"/>
            <p14:sldId id="287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5646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8521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828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0654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0949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0851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4307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237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529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10139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3895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6D5CAD-5CC9-41B0-95B8-1C9A52DC934E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337FEC-227D-487D-A7A2-76BA5778381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598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0" r:id="rId1"/>
    <p:sldLayoutId id="2147483861" r:id="rId2"/>
    <p:sldLayoutId id="2147483862" r:id="rId3"/>
    <p:sldLayoutId id="2147483863" r:id="rId4"/>
    <p:sldLayoutId id="2147483864" r:id="rId5"/>
    <p:sldLayoutId id="2147483865" r:id="rId6"/>
    <p:sldLayoutId id="2147483866" r:id="rId7"/>
    <p:sldLayoutId id="2147483867" r:id="rId8"/>
    <p:sldLayoutId id="2147483868" r:id="rId9"/>
    <p:sldLayoutId id="2147483869" r:id="rId10"/>
    <p:sldLayoutId id="214748387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33595817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Svatava Mlčochová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SPV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SPV.1310.1K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Společenská výchova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chování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seznamuje žáky s 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významem co je slušné chování a  dodržováním společenských pravidel chování.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Společenské - slušné chování, etiketa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29.8..2012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314802" y="1484784"/>
            <a:ext cx="60736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Arial CE" pitchFamily="34" charset="0"/>
                <a:cs typeface="Arial CE" pitchFamily="34" charset="0"/>
              </a:rPr>
              <a:t>Společenská výchova – Estetika pracovního prostředí</a:t>
            </a:r>
            <a:endParaRPr lang="cs-CZ" sz="1600" b="1" dirty="0">
              <a:latin typeface="Arial CE" pitchFamily="34" charset="0"/>
              <a:cs typeface="Arial CE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9590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Estetika pracovního prostředí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8562" y="2060848"/>
            <a:ext cx="4206875" cy="373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6418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3529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Moderní a důvěryhodná firma potřebuje působit co nejlepším dojmem na své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zákazníky.  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Významnou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částí image pracoviště je celkový vnější vzhled kanceláří a provozoven.</a:t>
            </a:r>
          </a:p>
        </p:txBody>
      </p:sp>
    </p:spTree>
    <p:extLst>
      <p:ext uri="{BB962C8B-B14F-4D97-AF65-F5344CB8AC3E}">
        <p14:creationId xmlns:p14="http://schemas.microsoft.com/office/powerpoint/2010/main" xmlns="" val="81707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6743" y="827358"/>
            <a:ext cx="4090987" cy="407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6036" y="2428601"/>
            <a:ext cx="3506404" cy="3498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9948" y="5157192"/>
            <a:ext cx="42484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Takhle  NE !!!</a:t>
            </a:r>
          </a:p>
        </p:txBody>
      </p:sp>
    </p:spTree>
    <p:extLst>
      <p:ext uri="{BB962C8B-B14F-4D97-AF65-F5344CB8AC3E}">
        <p14:creationId xmlns:p14="http://schemas.microsoft.com/office/powerpoint/2010/main" xmlns="" val="3128249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48680"/>
            <a:ext cx="5630824" cy="5630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3903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777686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Pracovní prostředí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je třeba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upravovat tak,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aby působilo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na lidské smysly, jednání, myšlení a city člověka.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576" y="3284984"/>
            <a:ext cx="813690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Zajišťovat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nejvhodnější a nejpříjemnější pracovní podmínky, které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umožní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vysokou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produktivitu lidské práce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a současně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pracovní pohodu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54904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764703"/>
            <a:ext cx="3524250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4171624" cy="522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3393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5891" y="265006"/>
            <a:ext cx="6048672" cy="40339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606778"/>
            <a:ext cx="4483149" cy="2979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699" y="4319615"/>
            <a:ext cx="47525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Jak vytvořit příjemné  </a:t>
            </a:r>
            <a:endParaRPr lang="cs-CZ" sz="32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 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vhodné </a:t>
            </a:r>
            <a:r>
              <a:rPr lang="cs-CZ" sz="32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pracovní prostředí?</a:t>
            </a:r>
          </a:p>
        </p:txBody>
      </p:sp>
    </p:spTree>
    <p:extLst>
      <p:ext uri="{BB962C8B-B14F-4D97-AF65-F5344CB8AC3E}">
        <p14:creationId xmlns:p14="http://schemas.microsoft.com/office/powerpoint/2010/main" xmlns="" val="33301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806290"/>
            <a:ext cx="3462337" cy="517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196752"/>
            <a:ext cx="3987800" cy="398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001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496944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K příjemnému a zdravému prostředí podstatně přispívá </a:t>
            </a:r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barevné uspořádání prostor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pracoviště a vhodně </a:t>
            </a:r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esteticky provedená výzdoba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.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Stěny </a:t>
            </a:r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místností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pokud není z technologických či jiných důvodů stanoveno jinak, by měly být vymalovány světle tónovanými barvami.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Stropy </a:t>
            </a:r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 pilíře mezi okny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by vždy měly být bílé (případně pilíře natřeny světlejším barevným odstínem nátěru místnosti), neboť tím dojde k zjasnění místnosti.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Také </a:t>
            </a:r>
            <a:r>
              <a:rPr lang="cs-CZ" sz="2800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rámy oken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by měly být natřeny světlou barvou. </a:t>
            </a:r>
          </a:p>
        </p:txBody>
      </p:sp>
    </p:spTree>
    <p:extLst>
      <p:ext uri="{BB962C8B-B14F-4D97-AF65-F5344CB8AC3E}">
        <p14:creationId xmlns:p14="http://schemas.microsoft.com/office/powerpoint/2010/main" xmlns="" val="1353232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0648"/>
            <a:ext cx="5727802" cy="3790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67460"/>
            <a:ext cx="4340225" cy="3243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30226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8064896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Celkové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barevné ladění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pracovišť má být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harmonické a příjemné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zraku, neboť soulad barev vytváří  pocit spokojenosti.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Velké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plochy bílých stěn v zorném poli působí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monotónně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a naopak stropy mají být bílé, neboť se tím zvýší účinnost umělého osvětlení a též se zlepší rovnoměrnost osvětlení.</a:t>
            </a:r>
          </a:p>
        </p:txBody>
      </p:sp>
    </p:spTree>
    <p:extLst>
      <p:ext uri="{BB962C8B-B14F-4D97-AF65-F5344CB8AC3E}">
        <p14:creationId xmlns:p14="http://schemas.microsoft.com/office/powerpoint/2010/main" xmlns="" val="2540597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8895" y="476672"/>
            <a:ext cx="7495586" cy="6011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1082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332656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Nejen prostory kanceláří, ale všech pracovních prostor je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 typeface="Wingdings" pitchFamily="2" charset="2"/>
              <a:buChar char="Ø"/>
            </a:pP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vhodné </a:t>
            </a:r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doplnit květinovou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36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  výzdobou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 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465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764704"/>
            <a:ext cx="820891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Na stěnách a dalších vhodných prostorách by měly nalézt své místo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reprodukce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uměleckých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děl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fotografie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 typeface="Wingdings" pitchFamily="2" charset="2"/>
              <a:buChar char="Ø"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výtvarně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hodnotné plakáty 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apod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xmlns="" val="3407404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6333" y="260648"/>
            <a:ext cx="813690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028700" lvl="1" indent="-571500">
              <a:buFont typeface="Wingdings" pitchFamily="2" charset="2"/>
              <a:buChar char="Ø"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Pěkné prostředí dotvářejí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	záclony </a:t>
            </a:r>
            <a:r>
              <a:rPr lang="cs-CZ" sz="3600" b="1" dirty="0">
                <a:latin typeface="Arial" pitchFamily="34" charset="0"/>
                <a:cs typeface="Arial" pitchFamily="34" charset="0"/>
              </a:rPr>
              <a:t>na oknech.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pPr marL="571500" indent="-571500">
              <a:buFont typeface="Wingdings"/>
              <a:buChar char="J"/>
            </a:pP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úkol:</a:t>
            </a:r>
          </a:p>
          <a:p>
            <a:endParaRPr lang="cs-CZ" sz="36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  <a:sym typeface="Wingdings" pitchFamily="2" charset="2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  <a:sym typeface="Wingdings" pitchFamily="2" charset="2"/>
              </a:rPr>
              <a:t>	</a:t>
            </a:r>
            <a:r>
              <a:rPr lang="cs-CZ" sz="3600" b="1" dirty="0" smtClean="0">
                <a:latin typeface="Arial" pitchFamily="34" charset="0"/>
                <a:cs typeface="Arial" pitchFamily="34" charset="0"/>
                <a:sym typeface="Wingdings" pitchFamily="2" charset="2"/>
              </a:rPr>
              <a:t>Navrhni pracovní prostředí ve 	stravovacích službách</a:t>
            </a:r>
          </a:p>
          <a:p>
            <a:pPr marL="571500" indent="-571500">
              <a:buFont typeface="Wingdings" pitchFamily="2" charset="2"/>
              <a:buChar char="ü"/>
            </a:pPr>
            <a:endParaRPr lang="cs-CZ" sz="3600" b="1" dirty="0" smtClean="0">
              <a:latin typeface="Arial" pitchFamily="34" charset="0"/>
              <a:cs typeface="Arial" pitchFamily="34" charset="0"/>
              <a:sym typeface="Wingdings" pitchFamily="2" charset="2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439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3114815"/>
            <a:ext cx="828092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Použitá literatura: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SMEJKAL Vladimír, BACHRACHOVÁ Hana, Lexikon společenského chování, 3.vyd.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Praha: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Grada</a:t>
            </a:r>
            <a:r>
              <a:rPr lang="cs-CZ" dirty="0">
                <a:latin typeface="Arial" pitchFamily="34" charset="0"/>
                <a:cs typeface="Arial" pitchFamily="34" charset="0"/>
              </a:rPr>
              <a:t>, 2002. 264 s. ISBN 80-247-0209-6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Obrázky: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>str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2,4,5,7,8,9,11,13, </a:t>
            </a:r>
            <a:r>
              <a:rPr lang="cs-CZ" dirty="0"/>
              <a:t>[</a:t>
            </a:r>
            <a:r>
              <a:rPr lang="cs-CZ" dirty="0" smtClean="0"/>
              <a:t>cit.2012-12-12].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Dostupný pod licencí Microsoft Office 2010 na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WWW</a:t>
            </a:r>
            <a:r>
              <a:rPr lang="cs-CZ" dirty="0">
                <a:latin typeface="Arial" pitchFamily="34" charset="0"/>
                <a:cs typeface="Arial" pitchFamily="34" charset="0"/>
              </a:rPr>
              <a:t>: &lt;</a:t>
            </a:r>
            <a:r>
              <a:rPr lang="cs-CZ" u="sng" dirty="0">
                <a:latin typeface="Arial" pitchFamily="34" charset="0"/>
                <a:cs typeface="Arial" pitchFamily="34" charset="0"/>
                <a:hlinkClick r:id="rId2"/>
              </a:rPr>
              <a:t>http://office.microsoft.com/</a:t>
            </a:r>
            <a:r>
              <a:rPr lang="cs-CZ" u="sng" dirty="0" err="1">
                <a:latin typeface="Arial" pitchFamily="34" charset="0"/>
                <a:cs typeface="Arial" pitchFamily="34" charset="0"/>
                <a:hlinkClick r:id="rId2"/>
              </a:rPr>
              <a:t>cs-cz</a:t>
            </a:r>
            <a:r>
              <a:rPr lang="cs-CZ" u="sng" dirty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u="sng" dirty="0" err="1">
                <a:latin typeface="Arial" pitchFamily="34" charset="0"/>
                <a:cs typeface="Arial" pitchFamily="34" charset="0"/>
                <a:hlinkClick r:id="rId2"/>
              </a:rPr>
              <a:t>images</a:t>
            </a:r>
            <a:r>
              <a:rPr lang="cs-CZ" dirty="0">
                <a:latin typeface="Arial" pitchFamily="34" charset="0"/>
                <a:cs typeface="Arial" pitchFamily="34" charset="0"/>
              </a:rPr>
              <a:t>&gt;</a:t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117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139</TotalTime>
  <Words>337</Words>
  <Application>Microsoft Office PowerPoint</Application>
  <PresentationFormat>Předvádění na obrazovce (4:3)</PresentationFormat>
  <Paragraphs>71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Estetika pracovního prostředí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subject>Společenská výchova</dc:subject>
  <dc:creator>Mlčochová Svatava</dc:creator>
  <cp:keywords>pořádek</cp:keywords>
  <cp:lastModifiedBy>Dum</cp:lastModifiedBy>
  <cp:revision>46</cp:revision>
  <dcterms:created xsi:type="dcterms:W3CDTF">2012-06-04T12:01:21Z</dcterms:created>
  <dcterms:modified xsi:type="dcterms:W3CDTF">2014-06-14T17:36:55Z</dcterms:modified>
</cp:coreProperties>
</file>