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66" r:id="rId4"/>
    <p:sldId id="258" r:id="rId5"/>
    <p:sldId id="259" r:id="rId6"/>
    <p:sldId id="260" r:id="rId7"/>
    <p:sldId id="261" r:id="rId8"/>
    <p:sldId id="267" r:id="rId9"/>
    <p:sldId id="268" r:id="rId10"/>
    <p:sldId id="269" r:id="rId11"/>
    <p:sldId id="270" r:id="rId12"/>
    <p:sldId id="271" r:id="rId13"/>
    <p:sldId id="262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2BD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260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567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8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785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752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165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627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172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515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226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594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1919B-C985-41C3-A6FE-96CC4B1E272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54ADDD-9B8C-4901-B8ED-6F68B1266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39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08201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SPV.1314.1K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chování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významem co je slušné chování a  dodržováním společenských pravidel chování.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- slušné chování, etiketa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29.8..2012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314802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V kině, divadle, koncertě, plese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771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229600" cy="345638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V  K I N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Ě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 D I V A D L E, 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N A  K O N C E R T Ě,    P L E S E</a:t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latin typeface="Arial" pitchFamily="34" charset="0"/>
                <a:cs typeface="Arial" pitchFamily="34" charset="0"/>
              </a:rPr>
            </a:b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4149080"/>
            <a:ext cx="2335213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470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581865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BF2BD"/>
                </a:solidFill>
                <a:sym typeface="Wingdings" pitchFamily="2" charset="2"/>
              </a:rPr>
              <a:t>  úkol:</a:t>
            </a:r>
            <a:br>
              <a:rPr lang="cs-CZ" dirty="0" smtClean="0">
                <a:solidFill>
                  <a:srgbClr val="FBF2BD"/>
                </a:solidFill>
                <a:sym typeface="Wingdings" pitchFamily="2" charset="2"/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Kde jsi byl/a naposledy v kině nebo v divadle 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Jaké představení jsi shlédl/a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943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645" y="404664"/>
            <a:ext cx="4067175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38505" y="592537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900" dirty="0"/>
              <a:t>[cit. </a:t>
            </a:r>
            <a:r>
              <a:rPr lang="cs-CZ" sz="900" dirty="0" smtClean="0"/>
              <a:t>2012-02-09]. </a:t>
            </a:r>
            <a:r>
              <a:rPr lang="cs-CZ" sz="900" dirty="0"/>
              <a:t>Dostupný pod licencí Microsoft Office 2010 na WWW: &lt;http://office.microsoft.com/</a:t>
            </a:r>
            <a:r>
              <a:rPr lang="cs-CZ" sz="900" dirty="0" err="1"/>
              <a:t>cs-cz</a:t>
            </a:r>
            <a:r>
              <a:rPr lang="cs-CZ" sz="900" dirty="0"/>
              <a:t>/</a:t>
            </a:r>
            <a:r>
              <a:rPr lang="cs-CZ" sz="900" dirty="0" err="1"/>
              <a:t>images</a:t>
            </a:r>
            <a:r>
              <a:rPr lang="cs-CZ" sz="9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266755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863" y="1490663"/>
            <a:ext cx="5754687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95736" y="542521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/>
              <a:t>[cit. </a:t>
            </a:r>
            <a:r>
              <a:rPr lang="cs-CZ" sz="900" dirty="0" smtClean="0"/>
              <a:t>2012-02-09</a:t>
            </a:r>
            <a:r>
              <a:rPr lang="cs-CZ" sz="900" dirty="0"/>
              <a:t>]. Dostupný pod licencí Microsoft Office 2010 na WWW: &lt;http://office.microsoft.com/</a:t>
            </a:r>
            <a:r>
              <a:rPr lang="cs-CZ" sz="900" dirty="0" err="1"/>
              <a:t>cs-cz</a:t>
            </a:r>
            <a:r>
              <a:rPr lang="cs-CZ" sz="900" dirty="0"/>
              <a:t>/</a:t>
            </a:r>
            <a:r>
              <a:rPr lang="cs-CZ" sz="900" dirty="0" err="1"/>
              <a:t>images</a:t>
            </a:r>
            <a:r>
              <a:rPr lang="cs-CZ" sz="9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210812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557213"/>
            <a:ext cx="5392067" cy="5392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00389" y="6062883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[</a:t>
            </a:r>
            <a:r>
              <a:rPr lang="cs-CZ" sz="900" dirty="0"/>
              <a:t>cit. </a:t>
            </a:r>
            <a:r>
              <a:rPr lang="cs-CZ" sz="900" dirty="0" smtClean="0"/>
              <a:t>2012-02-09</a:t>
            </a:r>
            <a:r>
              <a:rPr lang="cs-CZ" sz="900" dirty="0"/>
              <a:t>]. Dostupný pod licencí Microsoft Office 2010 na WWW: &lt;http://office.microsoft.com/</a:t>
            </a:r>
            <a:r>
              <a:rPr lang="cs-CZ" sz="900" dirty="0" err="1"/>
              <a:t>cs-cz</a:t>
            </a:r>
            <a:r>
              <a:rPr lang="cs-CZ" sz="900" dirty="0"/>
              <a:t>/</a:t>
            </a:r>
            <a:r>
              <a:rPr lang="cs-CZ" sz="900" dirty="0" err="1"/>
              <a:t>images</a:t>
            </a:r>
            <a:r>
              <a:rPr lang="cs-CZ" sz="9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3710257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74642"/>
          </a:xfrm>
        </p:spPr>
        <p:txBody>
          <a:bodyPr/>
          <a:lstStyle/>
          <a:p>
            <a:pPr algn="l"/>
            <a:r>
              <a:rPr lang="cs-CZ" dirty="0" smtClean="0"/>
              <a:t>Do kina , divadla , na ples , koncert chodíme vždy včas, abychom neobtěžovali ostatní diváky a nevyrušovali při představení.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802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 fontScale="90000"/>
          </a:bodyPr>
          <a:lstStyle/>
          <a:p>
            <a:pPr marL="571500" indent="-571500" algn="l">
              <a:buFont typeface="Wingdings" pitchFamily="2" charset="2"/>
              <a:buChar char="ü"/>
            </a:pPr>
            <a:r>
              <a:rPr lang="cs-CZ" dirty="0" smtClean="0"/>
              <a:t>Vypneme vždy mobilní telefon.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řady vstupujeme vždy čelem k sedícím , nikdy NE zády!!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Žena sedí vždy po pravici muže. Výjimka je pouze na kraji řady , kde sedí vždy muž. V případě účasti dvou párů , mohou ženy sedět uprostřed mezi muži.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3695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Pokud v kině konzumujeme jídlo , či pití, činíme tak potichu , abychom nerušili ostatní.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 divadle jídlo/ pití  nikdy nekonzumujeme – k </a:t>
            </a:r>
            <a:r>
              <a:rPr lang="cs-CZ" dirty="0"/>
              <a:t>malému občerstvení </a:t>
            </a:r>
            <a:r>
              <a:rPr lang="cs-CZ" dirty="0" smtClean="0"/>
              <a:t>slouží krátká přestávka zpravidla uprostřed představení.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7962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/>
          <a:lstStyle/>
          <a:p>
            <a:pPr marL="571500" indent="-571500" algn="l">
              <a:buFont typeface="Wingdings" pitchFamily="2" charset="2"/>
              <a:buChar char="ü"/>
            </a:pPr>
            <a:r>
              <a:rPr lang="cs-CZ" dirty="0" smtClean="0"/>
              <a:t>Lístek  do kina si můžeme zakoupit v pokladně před představením ,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lístek do divadla na koncert , a ples je NUTNÉ si zakoupit v předprodeji.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6792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/>
          <a:lstStyle/>
          <a:p>
            <a:pPr algn="l"/>
            <a:r>
              <a:rPr lang="cs-CZ" dirty="0" smtClean="0"/>
              <a:t>Do kina  si oblékáme běžné denní oblečení ( ne však oblečení  pracovní např. montérky).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divadla , na ples  volíme společenské - slavnostní oblečení.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/>
          <a:lstStyle/>
          <a:p>
            <a:pPr algn="l"/>
            <a:r>
              <a:rPr lang="cs-CZ" dirty="0" smtClean="0"/>
              <a:t>Na konci divadelního představení odměníme herce potleskem, nikdy se nehrneme do šatny pro kabáty.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 kině počkáme na závěrečné titulky , poté odcházíme do šatny.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5280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82809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  <a:sym typeface="Wingdings" pitchFamily="2" charset="2"/>
              </a:rPr>
              <a:t> úkol:</a:t>
            </a:r>
          </a:p>
          <a:p>
            <a:endParaRPr lang="cs-CZ" sz="3600" dirty="0" smtClean="0">
              <a:latin typeface="Arial" pitchFamily="34" charset="0"/>
              <a:cs typeface="Arial" pitchFamily="34" charset="0"/>
              <a:sym typeface="Wingdings" pitchFamily="2" charset="2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1. Jaké </a:t>
            </a:r>
            <a:r>
              <a:rPr lang="cs-CZ" sz="3600" dirty="0">
                <a:latin typeface="Arial" pitchFamily="34" charset="0"/>
                <a:cs typeface="Arial" pitchFamily="34" charset="0"/>
              </a:rPr>
              <a:t>oblečení bys doporučil do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kina, divadla , na ples.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2. Jaké chování je nepřípustné v kině , v divadle.</a:t>
            </a:r>
          </a:p>
          <a:p>
            <a:endParaRPr lang="cs-CZ" sz="3600" dirty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3.  Kdy a jak si zajišťujeme vstupenky do kina , divadla , na ples.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9373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40768"/>
            <a:ext cx="835292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Použitá literatura: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SMEJKAL Vladimír, BACHRACHOVÁ Hana, Lexikon společenského chování, 3.vyd.</a:t>
            </a:r>
            <a:br>
              <a:rPr lang="cs-CZ" dirty="0"/>
            </a:br>
            <a:r>
              <a:rPr lang="cs-CZ" dirty="0"/>
              <a:t>Praha: </a:t>
            </a:r>
            <a:r>
              <a:rPr lang="cs-CZ" dirty="0" err="1"/>
              <a:t>Grada</a:t>
            </a:r>
            <a:r>
              <a:rPr lang="cs-CZ" dirty="0"/>
              <a:t>, 2002. 264 s. ISBN 80-247-0209-6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</a:t>
            </a:r>
            <a:br>
              <a:rPr lang="cs-CZ" dirty="0"/>
            </a:br>
            <a:r>
              <a:rPr lang="cs-CZ" dirty="0" smtClean="0"/>
              <a:t>str.2,4,5,6 </a:t>
            </a:r>
            <a:r>
              <a:rPr lang="cs-CZ" dirty="0"/>
              <a:t>[cit.2013-02-15]. Dostupný pod licencí Microsoft Office 2010 na WWW: &lt;http://office.microsoft.com/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&gt;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7932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288</Words>
  <Application>Microsoft Office PowerPoint</Application>
  <PresentationFormat>Předvádění na obrazovce (4:3)</PresentationFormat>
  <Paragraphs>50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Arial CE</vt:lpstr>
      <vt:lpstr>Calibri</vt:lpstr>
      <vt:lpstr>Times New Roman</vt:lpstr>
      <vt:lpstr>Wingdings</vt:lpstr>
      <vt:lpstr>Motiv systému Office</vt:lpstr>
      <vt:lpstr>Prezentace aplikace PowerPoint</vt:lpstr>
      <vt:lpstr>    V  K I N Ě,  D I V A D L E,    N A  K O N C E R T Ě,    P L E S E    </vt:lpstr>
      <vt:lpstr>   úkol:  Kde jsi byl/a naposledy v kině nebo v divadle ?   Jaké představení jsi shlédl/a    </vt:lpstr>
      <vt:lpstr>Prezentace aplikace PowerPoint</vt:lpstr>
      <vt:lpstr>Prezentace aplikace PowerPoint</vt:lpstr>
      <vt:lpstr>Prezentace aplikace PowerPoint</vt:lpstr>
      <vt:lpstr>Do kina , divadla , na ples , koncert chodíme vždy včas, abychom neobtěžovali ostatní diváky a nevyrušovali při představení.</vt:lpstr>
      <vt:lpstr>Vypneme vždy mobilní telefon.   Do řady vstupujeme vždy čelem k sedícím , nikdy NE zády!!  Žena sedí vždy po pravici muže. Výjimka je pouze na kraji řady , kde sedí vždy muž. V případě účasti dvou párů , mohou ženy sedět uprostřed mezi muži.</vt:lpstr>
      <vt:lpstr>Pokud v kině konzumujeme jídlo , či pití, činíme tak potichu , abychom nerušili ostatní.  V divadle jídlo/ pití  nikdy nekonzumujeme – k malému občerstvení slouží krátká přestávka zpravidla uprostřed představení.</vt:lpstr>
      <vt:lpstr>Lístek  do kina si můžeme zakoupit v pokladně před představením ,   lístek do divadla na koncert , a ples je NUTNÉ si zakoupit v předprodeji. </vt:lpstr>
      <vt:lpstr>Do kina  si oblékáme běžné denní oblečení ( ne však oblečení  pracovní např. montérky).   Do divadla , na ples  volíme společenské - slavnostní oblečení.</vt:lpstr>
      <vt:lpstr>Na konci divadelního představení odměníme herce potleskem, nikdy se nehrneme do šatny pro kabáty.  V kině počkáme na závěrečné titulky , poté odcházíme do šatny.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Mlčochová  Svatava</dc:creator>
  <cp:keywords>kino,divadlo,ples,koncert</cp:keywords>
  <cp:lastModifiedBy>Zdeněk Laski</cp:lastModifiedBy>
  <cp:revision>13</cp:revision>
  <dcterms:created xsi:type="dcterms:W3CDTF">2012-09-01T22:20:50Z</dcterms:created>
  <dcterms:modified xsi:type="dcterms:W3CDTF">2014-06-04T17:44:45Z</dcterms:modified>
</cp:coreProperties>
</file>