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2" r:id="rId2"/>
    <p:sldId id="258" r:id="rId3"/>
    <p:sldId id="259" r:id="rId4"/>
    <p:sldId id="260" r:id="rId5"/>
    <p:sldId id="261" r:id="rId6"/>
    <p:sldId id="270" r:id="rId7"/>
    <p:sldId id="262" r:id="rId8"/>
    <p:sldId id="266" r:id="rId9"/>
    <p:sldId id="267" r:id="rId10"/>
    <p:sldId id="268" r:id="rId11"/>
    <p:sldId id="269" r:id="rId12"/>
    <p:sldId id="263" r:id="rId13"/>
    <p:sldId id="265" r:id="rId14"/>
    <p:sldId id="271" r:id="rId15"/>
    <p:sldId id="26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348864-02FD-4570-ADF3-E95091EEF1BD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4E32B4-EB3D-4BC3-8315-8E163DBF136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0638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357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979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3293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6449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94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4724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130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275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9348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77557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650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80000">
              <a:srgbClr val="92D050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05716-9F36-4B2A-B3DB-F6E8BCA6CB7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27295-7859-4916-800C-388421CCA3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9379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2066375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Svatava Mlčochová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SPV.1316.1K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Společenská výchova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Společenské chování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seznamuje žáky s 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významem co je slušné chování a  dodržováním společenských pravidel chování.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Společenské - slušné chování, etiketa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29.8..2012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314802" y="1484784"/>
            <a:ext cx="60736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Arial CE" pitchFamily="34" charset="0"/>
                <a:cs typeface="Arial CE" pitchFamily="34" charset="0"/>
              </a:rPr>
              <a:t>Společenská výchova – </a:t>
            </a:r>
            <a:r>
              <a:rPr lang="cs-CZ" sz="1600" b="1" dirty="0" err="1" smtClean="0">
                <a:latin typeface="Arial CE" pitchFamily="34" charset="0"/>
                <a:cs typeface="Arial CE" pitchFamily="34" charset="0"/>
              </a:rPr>
              <a:t>Kultůra</a:t>
            </a:r>
            <a:r>
              <a:rPr lang="cs-CZ" sz="1600" b="1" dirty="0" smtClean="0">
                <a:latin typeface="Arial CE" pitchFamily="34" charset="0"/>
                <a:cs typeface="Arial CE" pitchFamily="34" charset="0"/>
              </a:rPr>
              <a:t> cestování</a:t>
            </a:r>
            <a:endParaRPr lang="cs-CZ" sz="1600" b="1" dirty="0">
              <a:latin typeface="Arial CE" pitchFamily="34" charset="0"/>
              <a:cs typeface="Arial CE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746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Kultura cestování</a:t>
            </a:r>
            <a:endParaRPr lang="cs-CZ" sz="4000" b="1" dirty="0">
              <a:solidFill>
                <a:schemeClr val="accent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231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2794322"/>
          </a:xfrm>
        </p:spPr>
        <p:txBody>
          <a:bodyPr>
            <a:normAutofit/>
          </a:bodyPr>
          <a:lstStyle/>
          <a:p>
            <a:pPr algn="l"/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Cestování patří 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 životu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moderní době se hodně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cestuje, 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ale pochopitelně i v minulosti měli lidé potřebu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cestovat.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824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80928"/>
            <a:ext cx="7772400" cy="3672408"/>
          </a:xfrm>
        </p:spPr>
        <p:txBody>
          <a:bodyPr>
            <a:normAutofit fontScale="90000"/>
          </a:bodyPr>
          <a:lstStyle/>
          <a:p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pěšky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autobusem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vlakem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taxíkem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automobilem	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letadlem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automobilem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r>
              <a:rPr lang="cs-CZ" sz="3200" b="0" cap="none" dirty="0" smtClean="0">
                <a:latin typeface="Arial" pitchFamily="34" charset="0"/>
                <a:cs typeface="Arial" pitchFamily="34" charset="0"/>
              </a:rPr>
              <a:t>	lodí</a:t>
            </a:r>
            <a:br>
              <a:rPr lang="cs-CZ" sz="3200" b="0" cap="none" dirty="0" smtClean="0">
                <a:latin typeface="Arial" pitchFamily="34" charset="0"/>
                <a:cs typeface="Arial" pitchFamily="34" charset="0"/>
              </a:rPr>
            </a:br>
            <a:endParaRPr lang="cs-CZ" sz="3200" b="0" cap="none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5576" y="1052736"/>
            <a:ext cx="7772400" cy="1500187"/>
          </a:xfrm>
        </p:spPr>
        <p:txBody>
          <a:bodyPr>
            <a:noAutofit/>
          </a:bodyPr>
          <a:lstStyle/>
          <a:p>
            <a:r>
              <a:rPr lang="cs-CZ" sz="4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         úkol:</a:t>
            </a:r>
          </a:p>
          <a:p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popište,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kde/kam můžete cestovat?</a:t>
            </a:r>
            <a:endParaRPr lang="cs-CZ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5272" y="2552923"/>
            <a:ext cx="2091477" cy="149391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2663340"/>
            <a:ext cx="2166744" cy="144393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9768" y="4349691"/>
            <a:ext cx="3419872" cy="229608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76672"/>
            <a:ext cx="2441156" cy="157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0466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3082354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Cestování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	znamená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přepravu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lidí,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	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kteří se účastní 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cesty či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výletu.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594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916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Důvody k cestování jsou </a:t>
            </a:r>
            <a:b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cs-CZ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337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18658"/>
          </a:xfrm>
        </p:spPr>
        <p:txBody>
          <a:bodyPr>
            <a:normAutofit/>
          </a:bodyPr>
          <a:lstStyle/>
          <a:p>
            <a:pPr algn="l"/>
            <a:r>
              <a:rPr lang="cs-CZ" sz="4900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Turismus </a:t>
            </a:r>
            <a:br>
              <a:rPr lang="cs-CZ" sz="4900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900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cestování za rekreací </a:t>
            </a:r>
            <a:br>
              <a:rPr lang="cs-CZ" sz="4900" cap="none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cap="none" dirty="0" smtClean="0"/>
              <a:t/>
            </a:r>
            <a:br>
              <a:rPr lang="cs-CZ" sz="3200" cap="none" dirty="0" smtClean="0"/>
            </a:b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cestování jako takové </a:t>
            </a: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(záliba</a:t>
            </a: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cestování nutnou podmínkou </a:t>
            </a:r>
            <a:b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k dosažení  určitého cíle/ místa, destinace </a:t>
            </a:r>
            <a:b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(např</a:t>
            </a:r>
            <a: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  <a:t>. dovolená)</a:t>
            </a:r>
            <a:br>
              <a:rPr lang="cs-CZ" sz="4000" cap="non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4000" b="0" cap="none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535305"/>
            <a:ext cx="1335938" cy="18205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4293096"/>
            <a:ext cx="3139206" cy="223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859830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052736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Návštěva přátel či rodiny</a:t>
            </a:r>
            <a:b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916832"/>
            <a:ext cx="3284984" cy="328498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80464" y="2852936"/>
            <a:ext cx="4751624" cy="316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63275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143000"/>
          </a:xfrm>
        </p:spPr>
        <p:txBody>
          <a:bodyPr/>
          <a:lstStyle/>
          <a:p>
            <a:pPr algn="l"/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Obchod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548680"/>
            <a:ext cx="5853336" cy="585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28051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5976664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Dojíždění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pravidelná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účast na různých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aktivitách, jako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	práce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,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	studium </a:t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	pracovní setkání</a:t>
            </a: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548680"/>
            <a:ext cx="2232248" cy="289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53051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5400600"/>
          </a:xfrm>
        </p:spPr>
        <p:txBody>
          <a:bodyPr/>
          <a:lstStyle/>
          <a:p>
            <a:pPr algn="l"/>
            <a:r>
              <a:rPr lang="cs-CZ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Migrace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cestování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za účelem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nového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začátku života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na jiném místě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jiné město, stát)</a:t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07904" y="332656"/>
            <a:ext cx="4211960" cy="280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57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3528392"/>
          </a:xfrm>
        </p:spPr>
        <p:txBody>
          <a:bodyPr>
            <a:noAutofit/>
          </a:bodyPr>
          <a:lstStyle/>
          <a:p>
            <a:pPr algn="l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Poutě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cestování z náboženských, zábavních  důvodů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3573016"/>
            <a:ext cx="3672408" cy="252039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3717032"/>
            <a:ext cx="2643608" cy="259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02934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úkol:  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sestav slova ve větu</a:t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přepravu 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znamená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lidí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účastní 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či 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cesty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výletu</a:t>
            </a:r>
            <a: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cestování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kteří se</a:t>
            </a:r>
            <a:br>
              <a:rPr lang="cs-CZ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630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74642"/>
          </a:xfrm>
        </p:spPr>
        <p:txBody>
          <a:bodyPr/>
          <a:lstStyle/>
          <a:p>
            <a:pPr algn="l"/>
            <a:r>
              <a:rPr lang="cs-CZ" b="1" dirty="0" smtClean="0">
                <a:latin typeface="Arial" pitchFamily="34" charset="0"/>
                <a:cs typeface="Arial" pitchFamily="34" charset="0"/>
              </a:rPr>
              <a:t>Správná odpověď</a:t>
            </a:r>
            <a:br>
              <a:rPr lang="cs-CZ" b="1" dirty="0" smtClean="0">
                <a:latin typeface="Arial" pitchFamily="34" charset="0"/>
                <a:cs typeface="Arial" pitchFamily="34" charset="0"/>
              </a:rPr>
            </a:br>
            <a:r>
              <a:rPr lang="cs-CZ" b="1" dirty="0">
                <a:latin typeface="Arial" pitchFamily="34" charset="0"/>
                <a:cs typeface="Arial" pitchFamily="34" charset="0"/>
              </a:rPr>
              <a:t/>
            </a:r>
            <a:br>
              <a:rPr lang="cs-CZ" b="1" dirty="0">
                <a:latin typeface="Arial" pitchFamily="34" charset="0"/>
                <a:cs typeface="Arial" pitchFamily="34" charset="0"/>
              </a:rPr>
            </a:br>
            <a:r>
              <a:rPr lang="cs-CZ" b="1" dirty="0" smtClean="0">
                <a:latin typeface="Arial" pitchFamily="34" charset="0"/>
                <a:cs typeface="Arial" pitchFamily="34" charset="0"/>
              </a:rPr>
              <a:t>Cestování znamená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přepravu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lidí, kteří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se účastní  cesty či výletu.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40246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82554"/>
          </a:xfrm>
        </p:spPr>
        <p:txBody>
          <a:bodyPr>
            <a:normAutofit/>
          </a:bodyPr>
          <a:lstStyle/>
          <a:p>
            <a:pPr algn="l"/>
            <a:r>
              <a:rPr lang="cs-CZ" sz="1800" dirty="0"/>
              <a:t>Použitá literatura: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SMEJKAL Vladimír, BACHRACHOVÁ Hana, Lexikon společenského chování, 3.vyd.</a:t>
            </a:r>
            <a:br>
              <a:rPr lang="cs-CZ" sz="1800" dirty="0"/>
            </a:br>
            <a:r>
              <a:rPr lang="cs-CZ" sz="1800" dirty="0"/>
              <a:t>Praha: </a:t>
            </a:r>
            <a:r>
              <a:rPr lang="cs-CZ" sz="1800" dirty="0" err="1"/>
              <a:t>Grada</a:t>
            </a:r>
            <a:r>
              <a:rPr lang="cs-CZ" sz="1800" dirty="0"/>
              <a:t>, 2002. 264 s. ISBN 80-247-0209-6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Obrázky:</a:t>
            </a:r>
            <a:br>
              <a:rPr lang="cs-CZ" sz="1800" dirty="0"/>
            </a:br>
            <a:r>
              <a:rPr lang="cs-CZ" sz="1800" dirty="0"/>
              <a:t>str., </a:t>
            </a:r>
            <a:r>
              <a:rPr lang="cs-CZ" sz="1800" dirty="0" smtClean="0"/>
              <a:t>4,7,8,9,10,11,12, </a:t>
            </a:r>
            <a:r>
              <a:rPr lang="cs-CZ" sz="1800" dirty="0"/>
              <a:t>[</a:t>
            </a:r>
            <a:r>
              <a:rPr lang="cs-CZ" sz="1800" dirty="0" smtClean="0"/>
              <a:t>cit.2013-01-05].  </a:t>
            </a:r>
            <a:r>
              <a:rPr lang="cs-CZ" sz="1800" dirty="0"/>
              <a:t>Dostupný pod licencí Microsoft Office 2010 na  WWW: &lt;http://office.microsoft.com/</a:t>
            </a:r>
            <a:r>
              <a:rPr lang="cs-CZ" sz="1800" dirty="0" err="1"/>
              <a:t>cs-cz</a:t>
            </a:r>
            <a:r>
              <a:rPr lang="cs-CZ" sz="1800" dirty="0"/>
              <a:t>/</a:t>
            </a:r>
            <a:r>
              <a:rPr lang="cs-CZ" sz="1800" dirty="0" err="1"/>
              <a:t>images</a:t>
            </a:r>
            <a:r>
              <a:rPr lang="cs-CZ" sz="1800" dirty="0"/>
              <a:t>&gt;</a:t>
            </a:r>
            <a:br>
              <a:rPr lang="cs-CZ" sz="18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87507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3864</TotalTime>
  <Words>119</Words>
  <Application>Microsoft Office PowerPoint</Application>
  <PresentationFormat>Předvádění na obrazovce (4:3)</PresentationFormat>
  <Paragraphs>47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Kultura cestování</vt:lpstr>
      <vt:lpstr>Cestování patří k životu  V moderní době se hodně cestuje, ale pochopitelně i v minulosti měli lidé potřebu cestovat.</vt:lpstr>
      <vt:lpstr> pěšky  autobusem  vlakem  taxíkem  automobilem   letadlem  automobilem  lodí </vt:lpstr>
      <vt:lpstr> Cestování    znamená přepravu lidí,     kteří se účastní  cesty či výletu.</vt:lpstr>
      <vt:lpstr>Důvody k cestování jsou  </vt:lpstr>
      <vt:lpstr>Turismus  cestování za rekreací   cestování jako takové (záliba) cestování nutnou podmínkou  k dosažení  určitého cíle/ místa, destinace  (např. dovolená) </vt:lpstr>
      <vt:lpstr>Návštěva přátel či rodiny </vt:lpstr>
      <vt:lpstr>Obchod</vt:lpstr>
      <vt:lpstr>  Dojíždění     pravidelná účast na různých  aktivitách, jako   práce,   studium   pracovní setkání </vt:lpstr>
      <vt:lpstr>Migrace   cestování za účelem  nového začátku života na jiném místě  (jiné město, stát) </vt:lpstr>
      <vt:lpstr>  Poutě   cestování z náboženských, zábavních  důvodů </vt:lpstr>
      <vt:lpstr>    úkol:   sestav slova ve větu  přepravu  znamená lidí účastní  či  cesty výletu cestování kteří se   </vt:lpstr>
      <vt:lpstr>Správná odpověď  Cestování znamená přepravu lidí, kteří se účastní  cesty či výletu.</vt:lpstr>
      <vt:lpstr>Použitá literatura:  SMEJKAL Vladimír, BACHRACHOVÁ Hana, Lexikon společenského chování, 3.vyd. Praha: Grada, 2002. 264 s. ISBN 80-247-0209-6   Obrázky: str., 4,7,8,9,10,11,12, [cit.2013-01-05].  Dostupný pod licencí Microsoft Office 2010 na  WWW: &lt;http://office.microsoft.com/cs-cz/images&gt;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Mlčochová Svatava</dc:creator>
  <cp:keywords>Kultura cestování</cp:keywords>
  <cp:lastModifiedBy>Dum</cp:lastModifiedBy>
  <cp:revision>77</cp:revision>
  <dcterms:created xsi:type="dcterms:W3CDTF">2012-06-21T10:03:02Z</dcterms:created>
  <dcterms:modified xsi:type="dcterms:W3CDTF">2014-06-14T10:26:34Z</dcterms:modified>
</cp:coreProperties>
</file>