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4" r:id="rId5"/>
    <p:sldId id="263" r:id="rId6"/>
    <p:sldId id="266" r:id="rId7"/>
    <p:sldId id="259" r:id="rId8"/>
    <p:sldId id="260" r:id="rId9"/>
    <p:sldId id="261" r:id="rId10"/>
    <p:sldId id="262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4B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217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379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176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916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415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35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822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744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130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19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960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702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78000">
              <a:srgbClr val="9CB86E"/>
            </a:gs>
            <a:gs pos="94000">
              <a:srgbClr val="0E4B0D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5F4E7-94B0-493A-A267-87FFC527C2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D8F2F-0F59-4D8D-A377-17A795FDD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336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932864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SPV.1317.1K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55576" y="1484784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Arial CE" pitchFamily="34" charset="0"/>
                <a:cs typeface="Arial CE" pitchFamily="34" charset="0"/>
              </a:rPr>
              <a:t>Společenská výchova – Pravidla chování v dopravních prostředcích</a:t>
            </a:r>
            <a:endParaRPr lang="cs-CZ" sz="1600" b="1" dirty="0">
              <a:solidFill>
                <a:schemeClr val="bg1"/>
              </a:solidFill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81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CIMG12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120065" cy="609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66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29523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 R A V I D L A   C H O V Á N Í </a:t>
            </a:r>
            <a:b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  D O P R A V N Í C H  </a:t>
            </a:r>
            <a:b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 R O S T Ř E D C Í C H 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3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6135782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Vyjmenuj jaké znáš hromadné 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dopravní prostředky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71192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70485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Pokud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cestujeme hromadným dopravním prostředkem - nastupujeme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 autobusu, vlaku, tramvaje či trolejbusu,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letadla, netlačíme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do dveří. </a:t>
            </a:r>
          </a:p>
          <a:p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Úkol: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Zdůvodni  a doplň pravidlo:</a:t>
            </a:r>
          </a:p>
          <a:p>
            <a:endParaRPr lang="cs-CZ" sz="32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Nejprve se 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- - - - - - - e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potom se </a:t>
            </a:r>
            <a:endParaRPr lang="cs-CZ" sz="32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n- - - - -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-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156477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24744"/>
            <a:ext cx="68407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Správná odpověď: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pt-BR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Nejprve </a:t>
            </a:r>
            <a:r>
              <a:rPr lang="pt-BR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 </a:t>
            </a:r>
            <a:r>
              <a:rPr lang="pt-BR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ystupuje</a:t>
            </a:r>
            <a:r>
              <a:rPr lang="pt-BR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pt-BR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potom </a:t>
            </a:r>
            <a:r>
              <a:rPr lang="pt-BR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nastupuje.</a:t>
            </a:r>
            <a:r>
              <a:rPr lang="pt-BR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pt-BR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pt-BR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79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52275" y="1580155"/>
            <a:ext cx="74888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Nezůstáváme stát u vchodu, abychom nebránili vstupu dalších cestujících.</a:t>
            </a:r>
          </a:p>
        </p:txBody>
      </p:sp>
      <p:sp>
        <p:nvSpPr>
          <p:cNvPr id="4" name="Obdélník 3"/>
          <p:cNvSpPr/>
          <p:nvPr/>
        </p:nvSpPr>
        <p:spPr>
          <a:xfrm>
            <a:off x="952275" y="3429000"/>
            <a:ext cx="736414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prostředku hromadné dopravy nekonzumujeme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jídlo,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které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má výraznou vůni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jízdu si potřebujeme nutně  zakoupit platný lístek .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425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656904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Odpadky nevyhazujeme z oken.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1772816"/>
            <a:ext cx="71287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zavazadly (tašky, baťohy)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nastupujeme opatrně,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abychom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někoho neuhodili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Zavazadla neodkládáme na volné sedadlo.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22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64032" y="692696"/>
            <a:ext cx="77404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Mladší pouští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sednout starší, nemocné, ženy, těhotné ženy nebo malé děti, které by se špatně udržely.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64032" y="2636912"/>
            <a:ext cx="75243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hromadném dopravním prostředku 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vstupu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pozdravíme a zeptáme se, zda je volné místo.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64032" y="4581128"/>
            <a:ext cx="774041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Pokud chceme otevřít okno, </a:t>
            </a:r>
          </a:p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zeptáme se nejdříve 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spolucestujících</a:t>
            </a:r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5253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272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nastupování do auta otevře muž ženě dveře. Teprve poté nastupuje sám.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3105835"/>
            <a:ext cx="72728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osobním autě je  nejčestnější místo vzadu vpravo, druhé nejčestnější místo je vzadu za řidičem, nejméně </a:t>
            </a:r>
            <a:r>
              <a:rPr lang="cs-CZ" sz="32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bezbečné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je místo vedle řidiče.</a:t>
            </a:r>
            <a:endParaRPr lang="cs-CZ" sz="3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27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620688"/>
            <a:ext cx="82809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Úkol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Vyjmenuj prostředky hromadné  a osobní dopravy.</a:t>
            </a:r>
          </a:p>
          <a:p>
            <a:pPr marL="514350" indent="-514350">
              <a:buAutoNum type="arabicPeriod"/>
            </a:pP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Co nutně potřebuješ k jízdě     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autobusem, vlakem, metrem.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Jak se musíš chovat při jízdě 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autobusem, vlakem?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956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1724" y="3676063"/>
            <a:ext cx="77067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Grada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2002. 264 s. ISBN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80-247-0209-6</a:t>
            </a:r>
          </a:p>
          <a:p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Obrázky : autor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67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360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P R A V I D L A   C H O V Á N Í   V   D O P R A V N Í C H     P R O S T Ř E D C Í C H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osobní a hromadná doprava</cp:keywords>
  <cp:lastModifiedBy>Zdeněk Laski</cp:lastModifiedBy>
  <cp:revision>29</cp:revision>
  <dcterms:created xsi:type="dcterms:W3CDTF">2012-09-01T22:34:50Z</dcterms:created>
  <dcterms:modified xsi:type="dcterms:W3CDTF">2014-06-04T17:46:33Z</dcterms:modified>
</cp:coreProperties>
</file>