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524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504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7244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882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73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3458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5141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5265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007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207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85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72000">
              <a:srgbClr val="FAC77D"/>
            </a:gs>
            <a:gs pos="81000">
              <a:srgbClr val="FBA97D"/>
            </a:gs>
            <a:gs pos="96000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63C88-C484-4265-8FEA-D568FE5BFD4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16AA9-6270-4FB7-9CE1-64343555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5725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346702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SPV.1319.1K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55576" y="1484784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Zásady chování v ubytovacích zařízeních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067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36004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 á s a d y   c h o v á n í  </a:t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v   u b y t o v a c í c h  </a:t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z a ř í z e n í c h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476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5861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ÚKOL:</a:t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Popiš, kde můžete strávit dovolenou, </a:t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jaké typy ubytování můžete k tomuto </a:t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účelu využít.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934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916832"/>
            <a:ext cx="7772400" cy="2376264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cap="none" dirty="0" smtClean="0">
                <a:latin typeface="Arial" pitchFamily="34" charset="0"/>
                <a:cs typeface="Arial" pitchFamily="34" charset="0"/>
              </a:rPr>
              <a:t>zařízení, které pravidelně nebo i nepravidelně zabezpečuje přechodné ubytování.</a:t>
            </a:r>
            <a:br>
              <a:rPr lang="cs-CZ" sz="3200" b="1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052736"/>
            <a:ext cx="7772400" cy="1500187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ubytovací zařízení?</a:t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060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Třídy se označují **** hvězdičkami.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( více *** představuje kvalitnější služby</a:t>
            </a:r>
            <a:endParaRPr lang="cs-CZ" sz="32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764704"/>
            <a:ext cx="7772400" cy="3240360"/>
          </a:xfrm>
        </p:spPr>
        <p:txBody>
          <a:bodyPr>
            <a:noAutofit/>
          </a:bodyPr>
          <a:lstStyle/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Ubytovací zařízení se  zařazují podle druhů do kategorií a podle převažujícího vybavení a úrovně poskytování služeb do tříd.</a:t>
            </a:r>
          </a:p>
          <a:p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67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Ubytovací zařízení dělíme na: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 algn="l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Hromadná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 - privátní</a:t>
            </a:r>
          </a:p>
          <a:p>
            <a:pPr marL="457200" indent="-457200" algn="l">
              <a:buFont typeface="Wingdings" pitchFamily="2" charset="2"/>
              <a:buChar char="v"/>
            </a:pP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55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Úkol:</a:t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Vyjmenuj typy ubytovacích zařízení</a:t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92896"/>
            <a:ext cx="7848872" cy="352839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hotel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motel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penzion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kemp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turistická ubytovna, chatová osada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92896"/>
            <a:ext cx="2299049" cy="2070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Administrator\AppData\Local\Microsoft\Windows\Temporary Internet Files\Content.IE5\Q7AQC6TQ\MC900408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51892"/>
            <a:ext cx="2345929" cy="204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417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489654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 ubytovacích zařízeních je zajištěna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služba - recepce –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má nepřetržitou službu,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(zajišťuje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např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příchod  a ubytování hostů),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dispozici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 místnost pro přijímání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hostů.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4247" y="1340768"/>
            <a:ext cx="2189981" cy="236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785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844824"/>
            <a:ext cx="7772400" cy="4392488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Rezervaci pobytu 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dohodnout termín příjezdu a odjezdu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počet dnů/nocí ubytování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stravování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popř. další služby – např. </a:t>
            </a:r>
            <a:r>
              <a:rPr lang="cs-CZ" sz="3200" cap="none" dirty="0" err="1" smtClean="0">
                <a:latin typeface="Arial" pitchFamily="34" charset="0"/>
                <a:cs typeface="Arial" pitchFamily="34" charset="0"/>
              </a:rPr>
              <a:t>welness</a:t>
            </a:r>
            <a:endParaRPr lang="cs-CZ" sz="32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332656"/>
            <a:ext cx="7772400" cy="1500187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nutné zajistit před příjezdem </a:t>
            </a:r>
          </a:p>
          <a:p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 hotelu ?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523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996952"/>
            <a:ext cx="7772400" cy="316835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přihlásit se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(ověření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totožnosti –mít s sebou občanský průkaz, cestovní pas)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vyplnit přihlašovací formulář</a:t>
            </a:r>
            <a:endParaRPr lang="cs-CZ" sz="32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04664"/>
            <a:ext cx="7772400" cy="1500187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nutné zajistit při příchodu </a:t>
            </a:r>
          </a:p>
          <a:p>
            <a:pPr algn="ctr"/>
            <a:endParaRPr lang="cs-CZ" sz="32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 ubytovacího zařízení?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423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77072"/>
            <a:ext cx="7772400" cy="2451100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den,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kdy končí pobyt bývá obvyklé opustit pokoje do určeného času.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Při vracení klíče uhradíme účet za pobyt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(zahrnuje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veškeré služby včetně  konzumace v minibaru ).</a:t>
            </a:r>
            <a:endParaRPr lang="cs-CZ" sz="32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60648"/>
            <a:ext cx="7772400" cy="349818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Pobyt hostů se řídí provozním řádem ubytovacího zařízení.</a:t>
            </a:r>
          </a:p>
          <a:p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Hosté musí dodržovat noční klid, zákaz kouření v určených prostorách.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471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060848"/>
            <a:ext cx="7772400" cy="40324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 </a:t>
            </a:r>
            <a:r>
              <a:rPr lang="cs-CZ" cap="none" dirty="0" smtClean="0"/>
              <a:t>lůžkové pokoje</a:t>
            </a:r>
            <a:br>
              <a:rPr lang="cs-CZ" cap="none" dirty="0" smtClean="0"/>
            </a:br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2 lůžkové pokoje </a:t>
            </a:r>
            <a:br>
              <a:rPr lang="cs-CZ" cap="none" dirty="0" smtClean="0"/>
            </a:br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vícelůžkové pokoje</a:t>
            </a:r>
            <a:br>
              <a:rPr lang="cs-CZ" cap="none" dirty="0" smtClean="0"/>
            </a:br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apartmán</a:t>
            </a:r>
            <a:br>
              <a:rPr lang="cs-CZ" cap="none" dirty="0" smtClean="0"/>
            </a:br>
            <a:r>
              <a:rPr lang="cs-CZ" cap="none" dirty="0" smtClean="0"/>
              <a:t/>
            </a:r>
            <a:br>
              <a:rPr lang="cs-CZ" cap="none" dirty="0" smtClean="0"/>
            </a:br>
            <a:endParaRPr lang="cs-CZ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332656"/>
            <a:ext cx="7772400" cy="150018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Velikost pokojů v ubytovacích zařízeních :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12776"/>
            <a:ext cx="4545147" cy="3027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46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80928"/>
            <a:ext cx="7772400" cy="3312368"/>
          </a:xfrm>
        </p:spPr>
        <p:txBody>
          <a:bodyPr>
            <a:normAutofit/>
          </a:bodyPr>
          <a:lstStyle/>
          <a:p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plná penze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(snídaně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, oběd, večeře)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polopenze (</a:t>
            </a:r>
            <a:r>
              <a:rPr lang="cs-CZ" sz="3200" cap="none" dirty="0">
                <a:latin typeface="Arial" pitchFamily="34" charset="0"/>
                <a:cs typeface="Arial" pitchFamily="34" charset="0"/>
              </a:rPr>
              <a:t>snídaně, </a:t>
            </a: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večeře )</a:t>
            </a:r>
            <a:br>
              <a:rPr lang="cs-CZ" sz="32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200" cap="none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cap="none" dirty="0">
                <a:latin typeface="Arial" pitchFamily="34" charset="0"/>
                <a:cs typeface="Arial" pitchFamily="34" charset="0"/>
              </a:rPr>
            </a:br>
            <a:r>
              <a:rPr lang="cs-CZ" sz="3200" cap="none" dirty="0" smtClean="0">
                <a:latin typeface="Arial" pitchFamily="34" charset="0"/>
                <a:cs typeface="Arial" pitchFamily="34" charset="0"/>
              </a:rPr>
              <a:t>ubytování se snídaní </a:t>
            </a:r>
            <a:endParaRPr lang="cs-CZ" sz="32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32656"/>
            <a:ext cx="7772400" cy="1500187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Jaké stravování můžeme využít</a:t>
            </a:r>
          </a:p>
          <a:p>
            <a:pPr algn="ctr"/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v ubytovacím zařízení?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Administrator\AppData\Local\Microsoft\Windows\Temporary Internet Files\Content.IE5\6GJ1G2WC\MP900423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2"/>
            <a:ext cx="2383260" cy="291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391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12777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Použitá literatura: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SMEJKAL Vladimír, BACHRACHOVÁ Hana, Lexikon společenského chování, 3.vyd.</a:t>
            </a:r>
            <a:br>
              <a:rPr lang="cs-CZ" dirty="0"/>
            </a:br>
            <a:r>
              <a:rPr lang="cs-CZ" dirty="0"/>
              <a:t>Praha: </a:t>
            </a:r>
            <a:r>
              <a:rPr lang="cs-CZ" dirty="0" err="1"/>
              <a:t>Grada</a:t>
            </a:r>
            <a:r>
              <a:rPr lang="cs-CZ" dirty="0"/>
              <a:t>, 2002. 264 s. ISBN 80-247-0209-6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</a:t>
            </a:r>
            <a:br>
              <a:rPr lang="cs-CZ" dirty="0"/>
            </a:br>
            <a:r>
              <a:rPr lang="cs-CZ" dirty="0"/>
              <a:t>str., </a:t>
            </a:r>
            <a:r>
              <a:rPr lang="cs-CZ" dirty="0" smtClean="0"/>
              <a:t>7,12,13</a:t>
            </a:r>
            <a:r>
              <a:rPr lang="cs-CZ" dirty="0"/>
              <a:t>, [</a:t>
            </a:r>
            <a:r>
              <a:rPr lang="cs-CZ" dirty="0" smtClean="0"/>
              <a:t>cit.2013-04-04].  </a:t>
            </a:r>
            <a:r>
              <a:rPr lang="cs-CZ" dirty="0"/>
              <a:t>Dostupný pod licencí Microsoft Office 2010 na  WWW: 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&gt;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698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276</Words>
  <Application>Microsoft Office PowerPoint</Application>
  <PresentationFormat>Předvádění na obrazovce (4:3)</PresentationFormat>
  <Paragraphs>89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Z á s a d y   c h o v á n í     v   u b y t o v a c í c h     z a ř í z e n í c h</vt:lpstr>
      <vt:lpstr>ÚKOL:   Popiš, kde můžete strávit dovolenou,   jaké typy ubytování můžete k tomuto   účelu využít.</vt:lpstr>
      <vt:lpstr>zařízení, které pravidelně nebo i nepravidelně zabezpečuje přechodné ubytování.    </vt:lpstr>
      <vt:lpstr>Třídy se označují **** hvězdičkami. ( více *** představuje kvalitnější služby</vt:lpstr>
      <vt:lpstr>Ubytovací zařízení dělíme na:</vt:lpstr>
      <vt:lpstr>Úkol:  Vyjmenuj typy ubytovacích zařízení  </vt:lpstr>
      <vt:lpstr>V ubytovacích zařízeních je zajištěna   služba - recepce –   má nepřetržitou službu,    (zajišťuje např. příchod  a ubytování hostů),  k dispozici je místnost pro přijímání   hostů.  </vt:lpstr>
      <vt:lpstr>Rezervaci pobytu   dohodnout termín příjezdu a odjezdu  počet dnů/nocí ubytování  stravování  popř. další služby – např. welness</vt:lpstr>
      <vt:lpstr>přihlásit se (ověření totožnosti –mít s sebou občanský průkaz, cestovní pas)   vyplnit přihlašovací formulář</vt:lpstr>
      <vt:lpstr>V den, kdy končí pobyt bývá obvyklé opustit pokoje do určeného času. Při vracení klíče uhradíme účet za pobyt (zahrnuje veškeré služby včetně  konzumace v minibaru ).</vt:lpstr>
      <vt:lpstr>1 lůžkové pokoje  2 lůžkové pokoje   vícelůžkové pokoje  apartmán  </vt:lpstr>
      <vt:lpstr>plná penze (snídaně, oběd, večeře)  polopenze (snídaně, večeře )  ubytování se snídaní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hotel, ubytovna, ubytování v soukromí, rezervace pobytu</cp:keywords>
  <cp:lastModifiedBy>Dum</cp:lastModifiedBy>
  <cp:revision>22</cp:revision>
  <dcterms:created xsi:type="dcterms:W3CDTF">2012-09-01T22:48:30Z</dcterms:created>
  <dcterms:modified xsi:type="dcterms:W3CDTF">2014-06-14T10:23:11Z</dcterms:modified>
</cp:coreProperties>
</file>