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8"/>
  </p:notesMasterIdLst>
  <p:sldIdLst>
    <p:sldId id="270" r:id="rId3"/>
    <p:sldId id="269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  <p:sldId id="264" r:id="rId13"/>
    <p:sldId id="271" r:id="rId14"/>
    <p:sldId id="272" r:id="rId15"/>
    <p:sldId id="273" r:id="rId16"/>
    <p:sldId id="27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110" d="100"/>
          <a:sy n="110" d="100"/>
        </p:scale>
        <p:origin x="1650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118CBD-827A-4D3C-A82C-B31E8099BC3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B84B0-DB95-4B4E-A917-01BF548440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0925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67D3C84-ACFE-48ED-A22D-8876429243A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9D4C782-9D12-4BA7-928A-3E197F80E86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7D3C84-ACFE-48ED-A22D-8876429243A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4C782-9D12-4BA7-928A-3E197F80E8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67D3C84-ACFE-48ED-A22D-8876429243A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79D4C782-9D12-4BA7-928A-3E197F80E86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7D3C84-ACFE-48ED-A22D-8876429243A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4C782-9D12-4BA7-928A-3E197F80E8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7D3C84-ACFE-48ED-A22D-8876429243A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4C782-9D12-4BA7-928A-3E197F80E8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7D3C84-ACFE-48ED-A22D-8876429243A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4C782-9D12-4BA7-928A-3E197F80E8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67D3C84-ACFE-48ED-A22D-8876429243A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4C782-9D12-4BA7-928A-3E197F80E8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7D3C84-ACFE-48ED-A22D-8876429243A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4C782-9D12-4BA7-928A-3E197F80E8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7D3C84-ACFE-48ED-A22D-8876429243A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4C782-9D12-4BA7-928A-3E197F80E86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7D3C84-ACFE-48ED-A22D-8876429243A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4C782-9D12-4BA7-928A-3E197F80E8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67D3C84-ACFE-48ED-A22D-8876429243A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9D4C782-9D12-4BA7-928A-3E197F80E8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87449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6718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20658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65898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0050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1420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8528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0053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44164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46753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074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67D3C84-ACFE-48ED-A22D-8876429243A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9D4C782-9D12-4BA7-928A-3E197F80E86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3622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5025879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GAZ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GAZ.1405.1K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rgbClr val="FF0000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Gastronomická zařízení</a:t>
                      </a:r>
                      <a:endParaRPr lang="cs-CZ" sz="900" dirty="0">
                        <a:solidFill>
                          <a:srgbClr val="FF0000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rgbClr val="FF0000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Odborná</a:t>
                      </a:r>
                      <a:r>
                        <a:rPr lang="cs-CZ" sz="900" baseline="0" dirty="0" smtClean="0">
                          <a:solidFill>
                            <a:srgbClr val="FF0000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významnost</a:t>
                      </a:r>
                      <a:endParaRPr lang="cs-CZ" sz="900" dirty="0">
                        <a:solidFill>
                          <a:srgbClr val="FF0000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test znalostí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 účelem skladů v  gastronomické výrobně, jejím vybavením.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Druhy skladů, sklady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potravin,  vybavení skladů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16.10.2012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Gastronomická zařízení – </a:t>
            </a:r>
            <a:r>
              <a:rPr lang="cs-CZ" b="1" smtClean="0">
                <a:solidFill>
                  <a:prstClr val="black"/>
                </a:solidFill>
              </a:rPr>
              <a:t>druhy skladů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68248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868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dirty="0"/>
              <a:t>Potraviny a nápoje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4000" dirty="0" smtClean="0"/>
              <a:t>skladování potravin a nápojů</a:t>
            </a:r>
            <a:br>
              <a:rPr lang="cs-CZ" sz="4000" dirty="0" smtClean="0"/>
            </a:b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53144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Účel skladů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Skladování potravin</a:t>
            </a:r>
          </a:p>
          <a:p>
            <a:r>
              <a:rPr lang="cs-CZ" sz="4000" dirty="0" smtClean="0"/>
              <a:t>Nápojů</a:t>
            </a:r>
          </a:p>
          <a:p>
            <a:r>
              <a:rPr lang="cs-CZ" sz="4000" dirty="0" smtClean="0"/>
              <a:t>Inventáře</a:t>
            </a:r>
          </a:p>
          <a:p>
            <a:r>
              <a:rPr lang="cs-CZ" sz="4000" dirty="0" smtClean="0"/>
              <a:t>Pomocného materiálu</a:t>
            </a:r>
          </a:p>
          <a:p>
            <a:r>
              <a:rPr lang="cs-CZ" sz="4000" dirty="0" smtClean="0"/>
              <a:t>Úklidových prostředků</a:t>
            </a:r>
          </a:p>
          <a:p>
            <a:r>
              <a:rPr lang="cs-CZ" sz="4000" dirty="0" smtClean="0"/>
              <a:t>Odpadů</a:t>
            </a:r>
          </a:p>
          <a:p>
            <a:r>
              <a:rPr lang="cs-CZ" sz="4000" dirty="0" smtClean="0"/>
              <a:t>Vratných obalů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869292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skladů potravin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Suché</a:t>
            </a:r>
          </a:p>
          <a:p>
            <a:r>
              <a:rPr lang="cs-CZ" sz="4000" dirty="0" smtClean="0"/>
              <a:t>Chladné</a:t>
            </a:r>
          </a:p>
          <a:p>
            <a:r>
              <a:rPr lang="cs-CZ" sz="4000" dirty="0" smtClean="0"/>
              <a:t>Chladící</a:t>
            </a:r>
          </a:p>
          <a:p>
            <a:r>
              <a:rPr lang="cs-CZ" sz="4000" dirty="0" smtClean="0"/>
              <a:t>Mrazící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09906563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Skladování potravin ovlivňuje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Zachování jakosti potravin</a:t>
            </a:r>
          </a:p>
          <a:p>
            <a:r>
              <a:rPr lang="cs-CZ" sz="4000" dirty="0" smtClean="0"/>
              <a:t>Prodloužení trvanlivosti</a:t>
            </a:r>
          </a:p>
          <a:p>
            <a:r>
              <a:rPr lang="cs-CZ" sz="4000" dirty="0" smtClean="0"/>
              <a:t>Zdravotní nezávadnost</a:t>
            </a:r>
          </a:p>
          <a:p>
            <a:r>
              <a:rPr lang="cs-CZ" sz="4000" dirty="0" smtClean="0"/>
              <a:t>Aromatické potraviny skladujeme odděleně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80593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Vybavení skladů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4700" dirty="0"/>
              <a:t>Teploměry</a:t>
            </a:r>
          </a:p>
          <a:p>
            <a:r>
              <a:rPr lang="cs-CZ" sz="4700" dirty="0"/>
              <a:t>Vlhkoměry</a:t>
            </a:r>
          </a:p>
          <a:p>
            <a:r>
              <a:rPr lang="cs-CZ" sz="4700" dirty="0" smtClean="0"/>
              <a:t>Regály</a:t>
            </a:r>
          </a:p>
          <a:p>
            <a:r>
              <a:rPr lang="cs-CZ" sz="4700" dirty="0" smtClean="0"/>
              <a:t>Dřevěným rohožemi</a:t>
            </a:r>
          </a:p>
          <a:p>
            <a:r>
              <a:rPr lang="cs-CZ" sz="4700" dirty="0" smtClean="0"/>
              <a:t>Stoly</a:t>
            </a:r>
          </a:p>
          <a:p>
            <a:r>
              <a:rPr lang="cs-CZ" sz="4700" dirty="0" smtClean="0"/>
              <a:t>Závěsy, tmavými roletami</a:t>
            </a:r>
          </a:p>
          <a:p>
            <a:r>
              <a:rPr lang="cs-CZ" sz="4700" dirty="0" smtClean="0"/>
              <a:t>Tmavě natřenými okny</a:t>
            </a:r>
          </a:p>
          <a:p>
            <a:r>
              <a:rPr lang="cs-CZ" sz="4700" dirty="0" smtClean="0"/>
              <a:t>Oplechovanými dveřmi</a:t>
            </a:r>
          </a:p>
          <a:p>
            <a:r>
              <a:rPr lang="cs-CZ" sz="4700" dirty="0" smtClean="0"/>
              <a:t>Vážícím a měřícím zařízením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887689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E:\fotky kuchyně\100_668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4664"/>
            <a:ext cx="7842270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55976" y="2708920"/>
            <a:ext cx="31446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2"/>
                </a:solidFill>
              </a:rPr>
              <a:t>Stolní váha</a:t>
            </a:r>
            <a:endParaRPr lang="cs-CZ" sz="40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0875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E:\fotky kuchyně\100_676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7090"/>
            <a:ext cx="7488832" cy="610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27984" y="1196752"/>
            <a:ext cx="35525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2"/>
                </a:solidFill>
              </a:rPr>
              <a:t>Plošinová váha</a:t>
            </a:r>
            <a:endParaRPr lang="cs-CZ" sz="40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7584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E:\fotky kuchyně\100_678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7344816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0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E:\fotky kuchyně\100_679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304800"/>
            <a:ext cx="7416824" cy="6153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5241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E:\fotky kuchyně\100_679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332509"/>
            <a:ext cx="7344816" cy="612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6045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Samostatný 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Vypiš do sešitu: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1. druhy skladů potravin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2. co skladování potravin ovlivňuje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3. vybavení skladů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4761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Prověření vědomostí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Vyber správnou odpověď: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sz="2400" dirty="0" smtClean="0"/>
              <a:t>1. druhy skladů jsou</a:t>
            </a:r>
          </a:p>
          <a:p>
            <a:pPr marL="0" indent="0">
              <a:buNone/>
            </a:pPr>
            <a:r>
              <a:rPr lang="cs-CZ" sz="2400" dirty="0" smtClean="0"/>
              <a:t>     a) suché</a:t>
            </a:r>
          </a:p>
          <a:p>
            <a:pPr marL="0" indent="0">
              <a:buNone/>
            </a:pPr>
            <a:r>
              <a:rPr lang="cs-CZ" sz="2400" dirty="0" smtClean="0"/>
              <a:t>     b) polosuché</a:t>
            </a:r>
          </a:p>
          <a:p>
            <a:pPr marL="0" indent="0">
              <a:buNone/>
            </a:pPr>
            <a:r>
              <a:rPr lang="cs-CZ" sz="2400" dirty="0" smtClean="0"/>
              <a:t>     c) mokré</a:t>
            </a:r>
          </a:p>
          <a:p>
            <a:pPr marL="0" indent="0">
              <a:buNone/>
            </a:pPr>
            <a:r>
              <a:rPr lang="cs-CZ" sz="2400" dirty="0" smtClean="0"/>
              <a:t>2.Skladování potravin ovlivňuje: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a) počasí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b) velikost potravin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c) zdravotní nezávadnost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89402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5"/>
            <a:ext cx="7239000" cy="21602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7239000" cy="590705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3. K vybavení skladů patří: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a) regály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b) papírové pytle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c) teploměr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8621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339699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Použitá literatura: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Šebelová,Marie,:Zařízení</a:t>
            </a:r>
            <a:r>
              <a:rPr lang="cs-CZ" sz="20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závodu,Nakladatelství</a:t>
            </a:r>
            <a:r>
              <a:rPr lang="cs-CZ" sz="20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Parta,2005,ISBN 80-7320-076-7</a:t>
            </a:r>
            <a:br>
              <a:rPr lang="cs-CZ" sz="20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foto: </a:t>
            </a:r>
            <a:r>
              <a:rPr lang="cs-CZ" sz="20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Věra Tupá</a:t>
            </a:r>
            <a:br>
              <a:rPr lang="cs-CZ" sz="20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2000" b="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77826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91</TotalTime>
  <Words>264</Words>
  <Application>Microsoft Office PowerPoint</Application>
  <PresentationFormat>Předvádění na obrazovce (4:3)</PresentationFormat>
  <Paragraphs>90</Paragraphs>
  <Slides>15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24" baseType="lpstr">
      <vt:lpstr>Arial</vt:lpstr>
      <vt:lpstr>Arial CE</vt:lpstr>
      <vt:lpstr>Calibri</vt:lpstr>
      <vt:lpstr>Times New Roman</vt:lpstr>
      <vt:lpstr>Trebuchet MS</vt:lpstr>
      <vt:lpstr>Wingdings</vt:lpstr>
      <vt:lpstr>Wingdings 2</vt:lpstr>
      <vt:lpstr>Bohatý</vt:lpstr>
      <vt:lpstr>Motiv systému Office</vt:lpstr>
      <vt:lpstr>Prezentace aplikace PowerPoint</vt:lpstr>
      <vt:lpstr>Potraviny a nápoje   </vt:lpstr>
      <vt:lpstr>Účel skladů</vt:lpstr>
      <vt:lpstr>Druhy skladů potravin</vt:lpstr>
      <vt:lpstr>Skladování potravin ovlivňuje</vt:lpstr>
      <vt:lpstr>Vybavení skladů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Samostatný úkol:</vt:lpstr>
      <vt:lpstr>Prověření vědomostí</vt:lpstr>
      <vt:lpstr>Prezentace aplikace PowerPoint</vt:lpstr>
      <vt:lpstr>Použitá literatura:   Šebelová,Marie,:Zařízení závodu,Nakladatelství Parta,2005,ISBN 80-7320-076-7 foto: Mgr. Věra Tupá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Potraviny a nápoje</dc:title>
  <dc:creator>Věra Tupá</dc:creator>
  <cp:lastModifiedBy>Zdeněk Laski</cp:lastModifiedBy>
  <cp:revision>17</cp:revision>
  <dcterms:created xsi:type="dcterms:W3CDTF">2012-10-16T14:05:11Z</dcterms:created>
  <dcterms:modified xsi:type="dcterms:W3CDTF">2014-06-04T18:17:41Z</dcterms:modified>
</cp:coreProperties>
</file>