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7"/>
  </p:notesMasterIdLst>
  <p:sldIdLst>
    <p:sldId id="268" r:id="rId4"/>
    <p:sldId id="269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073" autoAdjust="0"/>
  </p:normalViewPr>
  <p:slideViewPr>
    <p:cSldViewPr>
      <p:cViewPr varScale="1">
        <p:scale>
          <a:sx n="98" d="100"/>
          <a:sy n="98" d="100"/>
        </p:scale>
        <p:origin x="-2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2DCB08-7B21-48D3-BF84-C6D12BACC9A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6E1526-AC7C-4508-B675-40B76BB43C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08503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57403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365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FFF39D"/>
                </a:solidFill>
              </a:rPr>
              <a:pPr/>
              <a:t>14.6.2014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6832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374043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78688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8524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80292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00584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43568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8518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71067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2872510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4440765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8074398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8812191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2656690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587991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69149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60722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98323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83836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941216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2D206A-91D9-431D-BF8D-D6A7C9E28534}" type="datetimeFigureOut">
              <a:rPr lang="cs-CZ" smtClean="0">
                <a:solidFill>
                  <a:srgbClr val="575F6D"/>
                </a:solidFill>
              </a:rPr>
              <a:pPr/>
              <a:t>14.6.2014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6446C06-00FC-4210-B5F8-C650D735C2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8646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650BC44-D6AD-456A-9E47-4104B9547939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47ED1AE-7A4A-4BBE-9387-26A6B14B6AE1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52453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1" y="6186765"/>
            <a:ext cx="7776865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904269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GAZ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GAZ.1407.1K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Ochrana</a:t>
                      </a:r>
                      <a:r>
                        <a:rPr lang="cs-CZ" sz="900" baseline="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životního prostředí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Odborná</a:t>
                      </a:r>
                      <a:r>
                        <a:rPr lang="cs-CZ" sz="900" baseline="0" dirty="0" smtClean="0">
                          <a:solidFill>
                            <a:srgbClr val="FF0000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významnost</a:t>
                      </a:r>
                      <a:endParaRPr lang="cs-CZ" sz="900" dirty="0">
                        <a:solidFill>
                          <a:srgbClr val="FF0000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 druhy odpadů v gastronomických zařízeních a jejich skladováním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Obaly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odpady v gastronomii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13.11.2012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23596" y="1514620"/>
            <a:ext cx="7992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Gastronomická zařízení – </a:t>
            </a:r>
            <a:r>
              <a:rPr lang="cs-CZ" b="1" dirty="0" smtClean="0">
                <a:solidFill>
                  <a:prstClr val="black"/>
                </a:solidFill>
              </a:rPr>
              <a:t>ukládání obalů a odpadů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0503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1761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Nakládání </a:t>
            </a:r>
            <a:r>
              <a:rPr lang="cs-CZ" dirty="0"/>
              <a:t>s </a:t>
            </a:r>
            <a:r>
              <a:rPr lang="cs-CZ" dirty="0" smtClean="0"/>
              <a:t>obaly a </a:t>
            </a:r>
            <a:r>
              <a:rPr lang="cs-CZ" dirty="0"/>
              <a:t>odpady</a:t>
            </a:r>
            <a:br>
              <a:rPr lang="cs-CZ" dirty="0"/>
            </a:br>
            <a:r>
              <a:rPr lang="cs-CZ" dirty="0"/>
              <a:t>v gastronomických zařízeních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617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Prázdné obaly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Prázdné obaly od potravin a surovin ukládáme</a:t>
            </a:r>
          </a:p>
          <a:p>
            <a:pPr marL="0" indent="0">
              <a:buNone/>
            </a:pPr>
            <a:r>
              <a:rPr lang="cs-CZ" sz="3600" dirty="0" smtClean="0"/>
              <a:t> - do k tomu určených skladů 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- na vyhrazená místa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640698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Třídění vratných obalů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Obaly třídíme 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- podle materiálu ze kterého jsou vyrobeny (papírové, plastové, skleněné, kovové, dřevěné)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- podle dalšího použití (dají se recyklovat  nebo jsou určené k opětovnému použití)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546473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vera.tupa\AppData\Local\Microsoft\Windows\Temporary Internet Files\Content.IE5\B6VISCPI\MP9004304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712967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1124744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Vratné obaly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690097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Nevratné obaly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vera.tupa\AppData\Local\Microsoft\Windows\Temporary Internet Files\Content.IE5\YBGBDFJ6\MP9004005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464497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vera.tupa\AppData\Local\Microsoft\Windows\Temporary Internet Files\Content.IE5\B6VISCPI\MC9001499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4032448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029851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vera.tupa\AppData\Local\Microsoft\Windows\Temporary Internet Files\Content.IE5\YBGBDFJ6\MP9003904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4896544" cy="583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era.tupa\AppData\Local\Microsoft\Windows\Temporary Internet Files\Content.IE5\B6VISCPI\MC900348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01008"/>
            <a:ext cx="1994297" cy="2301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era.tupa\AppData\Local\Microsoft\Windows\Temporary Internet Files\Content.IE5\YBGBDFJ6\MC9003051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60648"/>
            <a:ext cx="252027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4651660"/>
            <a:ext cx="43123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Vratné kovové obaly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633198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Odpady v gastronomii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1. biologické – zbytky jídel, slupky od potravin, použité oleje</a:t>
            </a:r>
          </a:p>
          <a:p>
            <a:r>
              <a:rPr lang="cs-CZ" sz="3600" dirty="0" smtClean="0"/>
              <a:t>2. komunální – pevné – papírové, kovové, plastové, skleněné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56211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Ukládání obalů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- </a:t>
            </a:r>
            <a:r>
              <a:rPr lang="cs-CZ" sz="3600" dirty="0" smtClean="0"/>
              <a:t>do speciálních obalů určených k třídění odpadu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- na určená místa - sklady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- musí být zabezpečeno, že nemohou kontaminovat jiné potraviny</a:t>
            </a:r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- do speciálních kontejnerů určených pro komunální odpad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035406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vera.tupa\AppData\Local\Microsoft\Windows\Temporary Internet Files\Content.IE5\B6VISCPI\MP90044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8640960" cy="6309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90831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Nádoba na odpad</a:t>
            </a:r>
            <a:endParaRPr lang="cs-CZ" dirty="0"/>
          </a:p>
        </p:txBody>
      </p:sp>
      <p:pic>
        <p:nvPicPr>
          <p:cNvPr id="5122" name="Picture 2" descr="C:\Users\vera.tupa\AppData\Local\Microsoft\Windows\Temporary Internet Files\Content.IE5\YBGBDFJ6\MP9004053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243138"/>
            <a:ext cx="64008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21845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Napiš do </a:t>
            </a:r>
            <a:r>
              <a:rPr lang="cs-CZ" sz="3600" dirty="0" smtClean="0"/>
              <a:t>sešitu, </a:t>
            </a:r>
            <a:r>
              <a:rPr lang="cs-CZ" sz="3600" dirty="0" smtClean="0"/>
              <a:t>jaké druhy odpadů produkujeme ve školní kuchyňce a kam je ukládáme?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0615455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Kolouch,Martin;Volfová,Anna;Stroje</a:t>
            </a:r>
            <a:r>
              <a:rPr lang="cs-CZ" dirty="0" smtClean="0"/>
              <a:t> a zařízení v </a:t>
            </a:r>
            <a:r>
              <a:rPr lang="cs-CZ" dirty="0" err="1" smtClean="0"/>
              <a:t>gastronomiinakladatelství</a:t>
            </a:r>
            <a:r>
              <a:rPr lang="cs-CZ" dirty="0" smtClean="0"/>
              <a:t> Fortuna,2000;ISBN 80-7168-719-7</a:t>
            </a:r>
          </a:p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Obrázky: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[cit. 2012-11-13]. Dostupný pod licencí Microsoft Office 2010 na 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WWW: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hlinkClick r:id="rId2"/>
              </a:rPr>
              <a:t>http://office.microsoft.com/cs-cz/images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09530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70</TotalTime>
  <Words>269</Words>
  <Application>Microsoft Office PowerPoint</Application>
  <PresentationFormat>Předvádění na obrazovce (4:3)</PresentationFormat>
  <Paragraphs>59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Administrativní</vt:lpstr>
      <vt:lpstr>Arkýř</vt:lpstr>
      <vt:lpstr>1_Administrativní</vt:lpstr>
      <vt:lpstr>Snímek 1</vt:lpstr>
      <vt:lpstr>Nakládání s obaly a odpady v gastronomických zařízeních </vt:lpstr>
      <vt:lpstr>Prázdné obaly</vt:lpstr>
      <vt:lpstr>Třídění vratných obalů</vt:lpstr>
      <vt:lpstr>Snímek 5</vt:lpstr>
      <vt:lpstr>Nevratné obaly</vt:lpstr>
      <vt:lpstr>Snímek 7</vt:lpstr>
      <vt:lpstr>Odpady v gastronomii</vt:lpstr>
      <vt:lpstr>Ukládání obalů</vt:lpstr>
      <vt:lpstr>Snímek 10</vt:lpstr>
      <vt:lpstr>Snímek 11</vt:lpstr>
      <vt:lpstr>Samostatná práce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Nakládání s obaly, odpady v gastronomických zařízeních</dc:title>
  <dc:creator>Věra Tupá</dc:creator>
  <cp:lastModifiedBy>Dum</cp:lastModifiedBy>
  <cp:revision>12</cp:revision>
  <dcterms:created xsi:type="dcterms:W3CDTF">2012-11-13T14:36:19Z</dcterms:created>
  <dcterms:modified xsi:type="dcterms:W3CDTF">2014-06-14T16:56:10Z</dcterms:modified>
</cp:coreProperties>
</file>