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11"/>
  </p:notesMasterIdLst>
  <p:sldIdLst>
    <p:sldId id="266" r:id="rId2"/>
    <p:sldId id="256" r:id="rId3"/>
    <p:sldId id="257" r:id="rId4"/>
    <p:sldId id="260" r:id="rId5"/>
    <p:sldId id="259" r:id="rId6"/>
    <p:sldId id="261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A346F-C300-4C7E-9F62-65D46866723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AFDDD-F0F5-4E8D-8E8D-EAFCABD0BA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946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396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104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808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02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61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690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28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120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32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939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082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398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173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178822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62497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239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12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070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677554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GAZ.1408.1K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Výrobní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středisko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možnostmi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ochrany  životního prostředí v gastronomii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Životní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prostředí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10.12.2012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– </a:t>
            </a:r>
            <a:r>
              <a:rPr lang="cs-CZ" b="1" dirty="0" smtClean="0">
                <a:solidFill>
                  <a:prstClr val="black"/>
                </a:solidFill>
              </a:rPr>
              <a:t>Ochrana životního prostředí v gastronomii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561" y="31066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18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Ochrana životního prostředí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Ochrana životního prostředí v gastronomii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1367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životním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/>
              <a:t>„Ochrana životního prostředí zahrnuje činnosti, jimiž se předchází znečišťování nebo poškozování životního prostředí, nebo se toto znečišťování nebo poškozování omezuje a odstraňuje. Zahrnuje ochranu jeho jednotlivých složek, druhů organismů nebo konkrétních ekosystémů a jejich vzájemných vazeb, ale i ochranu životního prostředí jako celku</a:t>
            </a:r>
            <a:r>
              <a:rPr lang="cs-CZ" sz="2800" i="1" dirty="0" smtClean="0"/>
              <a:t>.“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7985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57" y="1365162"/>
            <a:ext cx="8596668" cy="521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825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Oblasti ochrany životního prostředí v gastronomii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Dodržování pravidel BOZP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Údržba a čištění výrobních prostor a zařízení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Šetření elektrickou energií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Dodržování HACCP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Skladování surovin</a:t>
            </a:r>
          </a:p>
        </p:txBody>
      </p:sp>
    </p:spTree>
    <p:extLst>
      <p:ext uri="{BB962C8B-B14F-4D97-AF65-F5344CB8AC3E}">
        <p14:creationId xmlns:p14="http://schemas.microsoft.com/office/powerpoint/2010/main" val="229638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Oblasti ochrany životního prostředí v gastronomii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Dodržování technologických postupů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Skladování a likvidace odpadů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Ukládání chemických přípravků a úklidových potřeb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Zabezpečení lapání tuků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984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80" y="0"/>
            <a:ext cx="88424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564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Vypracuj písemně do sešitu - </a:t>
            </a:r>
            <a:r>
              <a:rPr lang="cs-CZ" sz="2800" dirty="0"/>
              <a:t>J</a:t>
            </a:r>
            <a:r>
              <a:rPr lang="cs-CZ" sz="2800" dirty="0" smtClean="0"/>
              <a:t>akým způsobem se podílíš na ochraně životního prostředí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9764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Šebelová,Marie</a:t>
            </a:r>
            <a:r>
              <a:rPr lang="cs-CZ" dirty="0"/>
              <a:t>,: Zařízení závodu, Nakladatelství Parta,2005, ISBN 80-7320-076-7</a:t>
            </a:r>
          </a:p>
          <a:p>
            <a:r>
              <a:rPr lang="cs-CZ" dirty="0"/>
              <a:t>foto Mgr. Věra Tupá</a:t>
            </a:r>
          </a:p>
          <a:p>
            <a:r>
              <a:rPr lang="cs-CZ" dirty="0"/>
              <a:t>http://cs.wikipedia.org/wiki/Ochrana_%C5%BEivotn%C3%ADho_prost%C5%99ed%C3%AD</a:t>
            </a:r>
          </a:p>
        </p:txBody>
      </p:sp>
    </p:spTree>
    <p:extLst>
      <p:ext uri="{BB962C8B-B14F-4D97-AF65-F5344CB8AC3E}">
        <p14:creationId xmlns:p14="http://schemas.microsoft.com/office/powerpoint/2010/main" val="1729871529"/>
      </p:ext>
    </p:extLst>
  </p:cSld>
  <p:clrMapOvr>
    <a:masterClrMapping/>
  </p:clrMapOvr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119</TotalTime>
  <Words>240</Words>
  <Application>Microsoft Office PowerPoint</Application>
  <PresentationFormat>Širokoúhlá obrazovka</PresentationFormat>
  <Paragraphs>53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Trebuchet MS</vt:lpstr>
      <vt:lpstr>Wingdings</vt:lpstr>
      <vt:lpstr>Wingdings 3</vt:lpstr>
      <vt:lpstr>Faseta</vt:lpstr>
      <vt:lpstr>Prezentace aplikace PowerPoint</vt:lpstr>
      <vt:lpstr>Ochrana životního prostředí</vt:lpstr>
      <vt:lpstr>Zákon o životním prostředí</vt:lpstr>
      <vt:lpstr>Prezentace aplikace PowerPoint</vt:lpstr>
      <vt:lpstr>Oblasti ochrany životního prostředí v gastronomii</vt:lpstr>
      <vt:lpstr>Oblasti ochrany životního prostředí v gastronomii</vt:lpstr>
      <vt:lpstr>Prezentace aplikace PowerPoint</vt:lpstr>
      <vt:lpstr>Samostatný úkol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životního prostředí</dc:title>
  <dc:creator>Věra Tupá</dc:creator>
  <cp:lastModifiedBy>Zdeněk Laski</cp:lastModifiedBy>
  <cp:revision>9</cp:revision>
  <dcterms:created xsi:type="dcterms:W3CDTF">2013-08-23T05:41:34Z</dcterms:created>
  <dcterms:modified xsi:type="dcterms:W3CDTF">2014-06-04T18:19:34Z</dcterms:modified>
</cp:coreProperties>
</file>