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9" r:id="rId2"/>
  </p:sldMasterIdLst>
  <p:notesMasterIdLst>
    <p:notesMasterId r:id="rId16"/>
  </p:notesMasterIdLst>
  <p:sldIdLst>
    <p:sldId id="266" r:id="rId3"/>
    <p:sldId id="267" r:id="rId4"/>
    <p:sldId id="257" r:id="rId5"/>
    <p:sldId id="258" r:id="rId6"/>
    <p:sldId id="260" r:id="rId7"/>
    <p:sldId id="259" r:id="rId8"/>
    <p:sldId id="261" r:id="rId9"/>
    <p:sldId id="262" r:id="rId10"/>
    <p:sldId id="264" r:id="rId11"/>
    <p:sldId id="265" r:id="rId12"/>
    <p:sldId id="263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C52F2-E695-4F06-A275-750E7C45188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B81043-2EC9-4C42-8CBB-C66C8C8283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481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348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609601"/>
            <a:ext cx="103632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953000"/>
            <a:ext cx="85344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5398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7440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371601"/>
            <a:ext cx="103632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068764"/>
            <a:ext cx="103632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FFF39D"/>
                </a:solidFill>
              </a:rPr>
              <a:pPr/>
              <a:t>4.6.2014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59944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2611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5728971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517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87680" y="1600200"/>
            <a:ext cx="5388864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3592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5386917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1" y="1600200"/>
            <a:ext cx="5389033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12848"/>
            <a:ext cx="5388864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230112" y="2212849"/>
            <a:ext cx="5388864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0963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8227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8473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117" y="266700"/>
            <a:ext cx="4011084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8850" y="273051"/>
            <a:ext cx="66611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6117" y="2438401"/>
            <a:ext cx="4011084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9634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9435" y="228600"/>
            <a:ext cx="7615765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10835" y="1143000"/>
            <a:ext cx="8072965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9435" y="5810250"/>
            <a:ext cx="7615765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7754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6733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565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84463" y="6356351"/>
            <a:ext cx="2781300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defTabSz="914400"/>
            <a:fld id="{30CF2B90-1ECE-4FA7-93B4-70665B904AE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defTabSz="914400"/>
              <a:t>4.6.2014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defTabSz="914400"/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91038" y="6356351"/>
            <a:ext cx="749300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defTabSz="914400"/>
            <a:fld id="{E985742B-B3B2-4C67-B6BA-14AABBC5365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defTabSz="914400"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11277014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758826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070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3197300"/>
              </p:ext>
            </p:extLst>
          </p:nvPr>
        </p:nvGraphicFramePr>
        <p:xfrm>
          <a:off x="1998492" y="1927028"/>
          <a:ext cx="8195016" cy="3760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GAZ.1409.1K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Organizace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 – výrobní a odbytové středisko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částmi výrobního střediska a jeho funkcí a druhy a funkcí odbytového střediska 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Veřejné a neveřejné stravování, výrobní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středisko, hlavní kuchyně, sklady, přípravny, umývárny, výdejna, restaurace, kavárna, vinárna, pizzerie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20.01.2013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prstClr val="black"/>
                </a:solidFill>
              </a:rPr>
              <a:t>Gastronomická zařízení – </a:t>
            </a:r>
            <a:r>
              <a:rPr lang="cs-CZ" sz="1600" b="1" dirty="0" smtClean="0">
                <a:solidFill>
                  <a:prstClr val="black"/>
                </a:solidFill>
              </a:rPr>
              <a:t>Organizace práce- výrobní a odbytové středisko</a:t>
            </a:r>
            <a:endParaRPr lang="cs-CZ" sz="16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6561" y="22386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406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Úsek výroby a odbytu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Výrobní a odbytové středisko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137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450762"/>
            <a:ext cx="8534399" cy="1275008"/>
          </a:xfrm>
        </p:spPr>
        <p:txBody>
          <a:bodyPr/>
          <a:lstStyle/>
          <a:p>
            <a:r>
              <a:rPr lang="cs-CZ" dirty="0" smtClean="0"/>
              <a:t>Společné stravování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983346"/>
            <a:ext cx="8534400" cy="4011054"/>
          </a:xfrm>
        </p:spPr>
        <p:txBody>
          <a:bodyPr/>
          <a:lstStyle/>
          <a:p>
            <a:r>
              <a:rPr lang="cs-CZ" dirty="0" smtClean="0"/>
              <a:t>- </a:t>
            </a:r>
            <a:r>
              <a:rPr lang="cs-CZ" sz="2800" dirty="0" smtClean="0"/>
              <a:t>Je zvláštní forma individuálního nebo skupinového stravování lidí v provozovnách, které se zabývají hromadnou výrobou i prodejem pokrmů a nápojů, nebo jen jejich prodejem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1714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746976"/>
            <a:ext cx="8534401" cy="1712890"/>
          </a:xfrm>
        </p:spPr>
        <p:txBody>
          <a:bodyPr/>
          <a:lstStyle/>
          <a:p>
            <a:r>
              <a:rPr lang="cs-CZ" dirty="0" smtClean="0"/>
              <a:t>Stravování veřejné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459866"/>
            <a:ext cx="8534400" cy="3534534"/>
          </a:xfrm>
        </p:spPr>
        <p:txBody>
          <a:bodyPr/>
          <a:lstStyle/>
          <a:p>
            <a:r>
              <a:rPr lang="cs-CZ" dirty="0" smtClean="0"/>
              <a:t>- </a:t>
            </a:r>
            <a:r>
              <a:rPr lang="cs-CZ" sz="2800" dirty="0" smtClean="0"/>
              <a:t>Poskytuje služby spojené s výrobou a konzumací pokrmů a nápojů všem zájemcům. Tyto služby zajišťují – restaurace, pohostinství, bistra, bufety a další odbytová střediska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06434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7132" y="502277"/>
            <a:ext cx="7791719" cy="5460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848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656824"/>
            <a:ext cx="8534401" cy="2047740"/>
          </a:xfrm>
        </p:spPr>
        <p:txBody>
          <a:bodyPr/>
          <a:lstStyle/>
          <a:p>
            <a:r>
              <a:rPr lang="cs-CZ" dirty="0" smtClean="0"/>
              <a:t>Stravování neveřejné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859110"/>
            <a:ext cx="8534400" cy="3135290"/>
          </a:xfrm>
        </p:spPr>
        <p:txBody>
          <a:bodyPr/>
          <a:lstStyle/>
          <a:p>
            <a:r>
              <a:rPr lang="cs-CZ" dirty="0" smtClean="0"/>
              <a:t>- </a:t>
            </a:r>
            <a:r>
              <a:rPr lang="cs-CZ" sz="2800" dirty="0" smtClean="0"/>
              <a:t>Je stravování uzavřených skupin strávníků. Náklady na stravování jsou hrazeny ze společenských prostředků anebo jsou částečně hrazeny i strávníky. Do neveřejného stravování jsou zahrnována závodní stravování, školní, důchodců, zdravotní zařízení a další.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65506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721218"/>
            <a:ext cx="8534401" cy="1068946"/>
          </a:xfrm>
        </p:spPr>
        <p:txBody>
          <a:bodyPr/>
          <a:lstStyle/>
          <a:p>
            <a:r>
              <a:rPr lang="cs-CZ" dirty="0" smtClean="0"/>
              <a:t>Výrobní a odbytová střediska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228045"/>
            <a:ext cx="8534400" cy="376635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Zajišťují úkoly veřejného a neveřejného stravování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Výrobu a prodej pokrmů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Výrobu a prodej nápojů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21153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643944"/>
            <a:ext cx="8534401" cy="1262129"/>
          </a:xfrm>
        </p:spPr>
        <p:txBody>
          <a:bodyPr/>
          <a:lstStyle/>
          <a:p>
            <a:r>
              <a:rPr lang="cs-CZ" dirty="0" smtClean="0"/>
              <a:t>Výrobní středisko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137893"/>
            <a:ext cx="8534400" cy="3856507"/>
          </a:xfrm>
        </p:spPr>
        <p:txBody>
          <a:bodyPr/>
          <a:lstStyle/>
          <a:p>
            <a:r>
              <a:rPr lang="cs-CZ" sz="2400" dirty="0" smtClean="0"/>
              <a:t>Vyrábí různý sortiment pokrmů a nápojů a tvoří jej:</a:t>
            </a:r>
          </a:p>
          <a:p>
            <a:r>
              <a:rPr lang="cs-CZ" sz="2400" dirty="0" smtClean="0"/>
              <a:t>- Teplá kuchyně, studená kuchyně, hrubé a čisté přípravny, sklady, výdej jídel, umývárny bílého a černého nádobí</a:t>
            </a:r>
          </a:p>
          <a:p>
            <a:r>
              <a:rPr lang="cs-CZ" sz="2400" dirty="0" smtClean="0"/>
              <a:t>Součástí výrobního střediska je sociální vybavení pro zaměstnance:</a:t>
            </a:r>
          </a:p>
          <a:p>
            <a:r>
              <a:rPr lang="cs-CZ" sz="2400" dirty="0" smtClean="0"/>
              <a:t>- šatny, sprchy, </a:t>
            </a:r>
            <a:r>
              <a:rPr lang="cs-CZ" sz="2400" dirty="0" err="1" smtClean="0"/>
              <a:t>wc</a:t>
            </a:r>
            <a:r>
              <a:rPr lang="cs-CZ" sz="2400" dirty="0" smtClean="0"/>
              <a:t>, jídelna pro zaměstnance, kancelář vedoucího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638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311" y="399553"/>
            <a:ext cx="9104952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418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759854"/>
            <a:ext cx="8534401" cy="1236371"/>
          </a:xfrm>
        </p:spPr>
        <p:txBody>
          <a:bodyPr/>
          <a:lstStyle/>
          <a:p>
            <a:r>
              <a:rPr lang="cs-CZ" dirty="0" smtClean="0"/>
              <a:t>Odbytové středisko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356834"/>
            <a:ext cx="8534400" cy="3637566"/>
          </a:xfrm>
        </p:spPr>
        <p:txBody>
          <a:bodyPr/>
          <a:lstStyle/>
          <a:p>
            <a:r>
              <a:rPr lang="cs-CZ" sz="2800" dirty="0" smtClean="0"/>
              <a:t>Je zařízení spojené s výrobním střediskem, ale může být i samostatně. Dochází v něm k prodeji pokrmů a nápojů. Patří sem:</a:t>
            </a:r>
          </a:p>
          <a:p>
            <a:r>
              <a:rPr lang="cs-CZ" sz="2800" dirty="0" smtClean="0"/>
              <a:t>- restaurace, motorest, pohostinství, jídelna se samoobsluhou, bufet, bistro, pizzerie, kavárna, vinárna a další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634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566670"/>
            <a:ext cx="8534401" cy="1223493"/>
          </a:xfrm>
        </p:spPr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189408"/>
            <a:ext cx="8534400" cy="3804992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Vysvětli termín veřejné a neveřejné stravování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Vyjmenuj činnosti a části výrobního střediska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Vysvětli činnosti a vyjmenuj druhy odbytových středisek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057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Šebelová,Marie</a:t>
            </a:r>
            <a:r>
              <a:rPr lang="cs-CZ" sz="1400" dirty="0"/>
              <a:t>,: Zařízení </a:t>
            </a:r>
            <a:r>
              <a:rPr lang="cs-CZ" sz="1400"/>
              <a:t>závodu, Nakladatelství Parta,2005, ISBN </a:t>
            </a:r>
            <a:r>
              <a:rPr lang="cs-CZ" sz="1400" dirty="0"/>
              <a:t>80-7320-076-7</a:t>
            </a:r>
          </a:p>
          <a:p>
            <a:r>
              <a:rPr lang="cs-CZ" sz="1400" dirty="0"/>
              <a:t>foto Mgr. Věra Tupá</a:t>
            </a:r>
          </a:p>
        </p:txBody>
      </p:sp>
    </p:spTree>
    <p:extLst>
      <p:ext uri="{BB962C8B-B14F-4D97-AF65-F5344CB8AC3E}">
        <p14:creationId xmlns:p14="http://schemas.microsoft.com/office/powerpoint/2010/main" val="280483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Šebelová,Marie</a:t>
            </a:r>
            <a:r>
              <a:rPr lang="cs-CZ" sz="1400" dirty="0"/>
              <a:t>,: Zařízení </a:t>
            </a:r>
            <a:r>
              <a:rPr lang="cs-CZ" sz="1400"/>
              <a:t>závodu, Nakladatelství Parta,2005, ISBN </a:t>
            </a:r>
            <a:r>
              <a:rPr lang="cs-CZ" sz="1400" dirty="0"/>
              <a:t>80-7320-076-7</a:t>
            </a:r>
          </a:p>
          <a:p>
            <a:r>
              <a:rPr lang="cs-CZ" sz="1400" dirty="0"/>
              <a:t>foto Mgr. Věra Tupá</a:t>
            </a:r>
          </a:p>
        </p:txBody>
      </p:sp>
    </p:spTree>
    <p:extLst>
      <p:ext uri="{BB962C8B-B14F-4D97-AF65-F5344CB8AC3E}">
        <p14:creationId xmlns:p14="http://schemas.microsoft.com/office/powerpoint/2010/main" val="4022032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Řez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2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296</TotalTime>
  <Words>418</Words>
  <Application>Microsoft Office PowerPoint</Application>
  <PresentationFormat>Širokoúhlá obrazovka</PresentationFormat>
  <Paragraphs>62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23" baseType="lpstr">
      <vt:lpstr>Arial</vt:lpstr>
      <vt:lpstr>Arial CE</vt:lpstr>
      <vt:lpstr>Calibri</vt:lpstr>
      <vt:lpstr>Century Gothic</vt:lpstr>
      <vt:lpstr>Courier New</vt:lpstr>
      <vt:lpstr>Palatino Linotype</vt:lpstr>
      <vt:lpstr>Times New Roman</vt:lpstr>
      <vt:lpstr>Wingdings 3</vt:lpstr>
      <vt:lpstr>Řez</vt:lpstr>
      <vt:lpstr>2_Exekutivní</vt:lpstr>
      <vt:lpstr>Prezentace aplikace PowerPoint</vt:lpstr>
      <vt:lpstr>Úsek výroby a odbytu</vt:lpstr>
      <vt:lpstr>Společné stravování</vt:lpstr>
      <vt:lpstr>Stravování veřejné</vt:lpstr>
      <vt:lpstr>Prezentace aplikace PowerPoint</vt:lpstr>
      <vt:lpstr>Stravování neveřejné</vt:lpstr>
      <vt:lpstr>Výrobní a odbytová střediska</vt:lpstr>
      <vt:lpstr>Výrobní středisko</vt:lpstr>
      <vt:lpstr>Prezentace aplikace PowerPoint</vt:lpstr>
      <vt:lpstr>Odbytové středisko</vt:lpstr>
      <vt:lpstr>Samostatný úkol</vt:lpstr>
      <vt:lpstr>Použitá literatura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Úsek výroby a odbytu</dc:title>
  <dc:creator>Věra Tupá</dc:creator>
  <cp:lastModifiedBy>Zdeněk Laski</cp:lastModifiedBy>
  <cp:revision>13</cp:revision>
  <dcterms:created xsi:type="dcterms:W3CDTF">2013-08-24T11:15:18Z</dcterms:created>
  <dcterms:modified xsi:type="dcterms:W3CDTF">2014-06-04T18:19:55Z</dcterms:modified>
</cp:coreProperties>
</file>