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  <p:sldMasterId id="2147483696" r:id="rId3"/>
  </p:sldMasterIdLst>
  <p:notesMasterIdLst>
    <p:notesMasterId r:id="rId17"/>
  </p:notesMasterIdLst>
  <p:sldIdLst>
    <p:sldId id="267" r:id="rId4"/>
    <p:sldId id="268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C7E91D-89FE-45EE-B807-1AC29DCFBA1F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4051C2-2A9C-484A-A2F2-91E708964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514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9807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996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256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7065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22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6183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6109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2289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258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2570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2706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FFF39D"/>
                </a:solidFill>
              </a:rPr>
              <a:pPr/>
              <a:t>4.6.2014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>
                <a:solidFill>
                  <a:srgbClr val="575F6D"/>
                </a:solidFill>
              </a:rPr>
              <a:pPr/>
              <a:t>4.6.2014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0CF2B90-1ECE-4FA7-93B4-70665B904AE5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4.6.2014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985742B-B3B2-4C67-B6BA-14AABBC53651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96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0CF2B90-1ECE-4FA7-93B4-70665B904AE5}" type="datetimeFigureOut">
              <a:rPr lang="cs-CZ" smtClean="0"/>
              <a:t>4.6.2014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985742B-B3B2-4C67-B6BA-14AABBC5365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6186765"/>
            <a:ext cx="7776865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291833"/>
              </p:ext>
            </p:extLst>
          </p:nvPr>
        </p:nvGraphicFramePr>
        <p:xfrm>
          <a:off x="474492" y="1927027"/>
          <a:ext cx="8195016" cy="37608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Věra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Tupá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GAZ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GAZ.1410.1K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Gastronomická zařízení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Výrobní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středisko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samostatná práce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15 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seznamuje žáky s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částmi výrobního střediska – hlavní kuchyně a organizací práce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Výrobní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středisko, hlavní kuchyně, sklady, přípravny, umývárny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, výdejna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20.01.2013</a:t>
                      </a:r>
                      <a:endParaRPr lang="cs-CZ" sz="90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23596" y="1514620"/>
            <a:ext cx="7992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Gastronomická zařízení – </a:t>
            </a:r>
            <a:r>
              <a:rPr lang="cs-CZ" b="1" dirty="0" smtClean="0">
                <a:solidFill>
                  <a:prstClr val="black"/>
                </a:solidFill>
              </a:rPr>
              <a:t>Výrobní středisko - hlavní kuchyně, dělení</a:t>
            </a:r>
            <a:endParaRPr lang="cs-CZ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1066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86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Výrobní středisko -hlavní kuchyně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Význam, dělení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6620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Výrobní středisko - dělení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Výrobní středisko:</a:t>
            </a:r>
          </a:p>
          <a:p>
            <a:r>
              <a:rPr lang="cs-CZ" dirty="0" smtClean="0"/>
              <a:t>Vyrábí různý sortiment pokrmů a nápojů</a:t>
            </a:r>
          </a:p>
          <a:p>
            <a:r>
              <a:rPr lang="cs-CZ" dirty="0" smtClean="0"/>
              <a:t>Musí být funkční</a:t>
            </a:r>
          </a:p>
          <a:p>
            <a:r>
              <a:rPr lang="cs-CZ" dirty="0" smtClean="0"/>
              <a:t>Zajišťuje plánovanou kapacitu výroby</a:t>
            </a:r>
          </a:p>
          <a:p>
            <a:r>
              <a:rPr lang="cs-CZ" dirty="0" smtClean="0"/>
              <a:t>Toky surovin musí být logicky uspořádané a navazující na technologické postupy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57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E:\fotky kuchyně\100_67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399553"/>
            <a:ext cx="8078525" cy="605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2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Dělení výrobního střediska</a:t>
            </a:r>
            <a:br>
              <a:rPr lang="cs-CZ" dirty="0" smtClean="0"/>
            </a:br>
            <a:r>
              <a:rPr lang="cs-CZ" dirty="0" smtClean="0"/>
              <a:t> – teplá kuchyně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Teplá kuchyně</a:t>
            </a:r>
          </a:p>
          <a:p>
            <a:endParaRPr lang="cs-CZ" dirty="0"/>
          </a:p>
        </p:txBody>
      </p:sp>
      <p:pic>
        <p:nvPicPr>
          <p:cNvPr id="2050" name="Picture 2" descr="E:\fotky kuchyně\100_66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1700808"/>
            <a:ext cx="8078525" cy="4757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05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Sklad - příruční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 descr="E:\fotky kuchyně\100_67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1484784"/>
            <a:ext cx="8215727" cy="497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10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Hrubá přípravna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E:\fotky kuchyně\100_67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1556792"/>
            <a:ext cx="8078525" cy="490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4855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Čistá přípravna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E:\fotky kuchyně\100_66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1556792"/>
            <a:ext cx="8078525" cy="490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77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Výdej jídel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E:\fotky kuchyně\100_67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1484784"/>
            <a:ext cx="8078525" cy="497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03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Umývárna černé nádobí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 descr="E:\fotky kuchyně\100_67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1484783"/>
            <a:ext cx="8078525" cy="497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57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Umývárna bílé nádobí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 descr="E:\fotky kuchyně\100_67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37" y="1484784"/>
            <a:ext cx="8078525" cy="497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1024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Vyjmenuj části výrobního střediska a činnosti, </a:t>
            </a:r>
            <a:r>
              <a:rPr lang="cs-CZ" smtClean="0"/>
              <a:t>kterým slouží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967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Použitá literatura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err="1" smtClean="0"/>
              <a:t>Šebelová,Marie</a:t>
            </a:r>
            <a:r>
              <a:rPr lang="cs-CZ" sz="1400" dirty="0" smtClean="0"/>
              <a:t>,: Zařízení </a:t>
            </a:r>
            <a:r>
              <a:rPr lang="cs-CZ" sz="1400" smtClean="0"/>
              <a:t>závodu, Nakladatelství Parta,2005, ISBN </a:t>
            </a:r>
            <a:r>
              <a:rPr lang="cs-CZ" sz="1400" dirty="0" smtClean="0"/>
              <a:t>80-7320-076-7</a:t>
            </a:r>
          </a:p>
          <a:p>
            <a:r>
              <a:rPr lang="cs-CZ" sz="1400" dirty="0" smtClean="0"/>
              <a:t>foto Mgr. Věra Tupá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7584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83</TotalTime>
  <Words>197</Words>
  <Application>Microsoft Office PowerPoint</Application>
  <PresentationFormat>Předvádění na obrazovce (4:3)</PresentationFormat>
  <Paragraphs>56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23" baseType="lpstr">
      <vt:lpstr>Arial</vt:lpstr>
      <vt:lpstr>Arial CE</vt:lpstr>
      <vt:lpstr>Calibri</vt:lpstr>
      <vt:lpstr>Century Gothic</vt:lpstr>
      <vt:lpstr>Courier New</vt:lpstr>
      <vt:lpstr>Palatino Linotype</vt:lpstr>
      <vt:lpstr>Times New Roman</vt:lpstr>
      <vt:lpstr>Exekutivní</vt:lpstr>
      <vt:lpstr>1_Exekutivní</vt:lpstr>
      <vt:lpstr>2_Exekutivní</vt:lpstr>
      <vt:lpstr>Prezentace aplikace PowerPoint</vt:lpstr>
      <vt:lpstr>Výrobní středisko -hlavní kuchyně</vt:lpstr>
      <vt:lpstr>Výrobní středisko - dělení</vt:lpstr>
      <vt:lpstr>Prezentace aplikace PowerPoint</vt:lpstr>
      <vt:lpstr>Dělení výrobního střediska  – teplá kuchyně</vt:lpstr>
      <vt:lpstr>Sklad - příruční</vt:lpstr>
      <vt:lpstr>Hrubá přípravna</vt:lpstr>
      <vt:lpstr>Čistá přípravna</vt:lpstr>
      <vt:lpstr>Výdej jídel</vt:lpstr>
      <vt:lpstr>Umývárna černé nádobí</vt:lpstr>
      <vt:lpstr>Umývárna bílé nádobí</vt:lpstr>
      <vt:lpstr>Opakování </vt:lpstr>
      <vt:lpstr>Použitá literatura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Výrobní středisko</dc:title>
  <dc:creator>Věra Tupá</dc:creator>
  <cp:lastModifiedBy>Zdeněk Laski</cp:lastModifiedBy>
  <cp:revision>13</cp:revision>
  <dcterms:created xsi:type="dcterms:W3CDTF">2013-05-28T15:23:25Z</dcterms:created>
  <dcterms:modified xsi:type="dcterms:W3CDTF">2014-06-04T18:20:18Z</dcterms:modified>
</cp:coreProperties>
</file>