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B3C510-5CB4-4B5F-BF57-FDA8371324EF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51BECE-0471-4AB6-A70C-B9698FAC58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25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989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6/4/2014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6186765"/>
            <a:ext cx="7776865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484935"/>
              </p:ext>
            </p:extLst>
          </p:nvPr>
        </p:nvGraphicFramePr>
        <p:xfrm>
          <a:off x="1998492" y="1927028"/>
          <a:ext cx="8195016" cy="3760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Věra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Tupá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GAZ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GAZ.1412.1K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Gastronomická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Hlavní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kuchyně – zařízení pro tepelné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samostatná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15 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seznamuje žáky s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e zařízením pro tepelné zpracování pokrmů v hlavní kuchyni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Sporáky,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smažící pánve, kotle,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konvektomaty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, ponorné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smažiče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, ohřívací stoličky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4.3.2013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047597" y="1514620"/>
            <a:ext cx="79928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cs-CZ" sz="1400" b="1" dirty="0">
                <a:solidFill>
                  <a:prstClr val="black"/>
                </a:solidFill>
              </a:rPr>
              <a:t>Gastronomická zařízení – </a:t>
            </a:r>
            <a:r>
              <a:rPr lang="cs-CZ" sz="1400" b="1" dirty="0" smtClean="0">
                <a:solidFill>
                  <a:prstClr val="black"/>
                </a:solidFill>
              </a:rPr>
              <a:t>Hlavní kuchyně – zařízení pro tepelné zpracování</a:t>
            </a:r>
            <a:endParaRPr lang="cs-CZ" sz="1400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504" y="12501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4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Hlavní kuchyně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Zařízení na tepelné zpracování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34623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Tepelná zpracování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 hlavní kuchyni se připravují pokrmy vyžadující tepelné zpracování </a:t>
            </a:r>
          </a:p>
          <a:p>
            <a:r>
              <a:rPr lang="cs-CZ" sz="2800" dirty="0" smtClean="0"/>
              <a:t>Polévky</a:t>
            </a:r>
          </a:p>
          <a:p>
            <a:r>
              <a:rPr lang="cs-CZ" sz="2800" dirty="0" smtClean="0"/>
              <a:t>Omáčky</a:t>
            </a:r>
          </a:p>
          <a:p>
            <a:r>
              <a:rPr lang="cs-CZ" sz="2800" dirty="0" smtClean="0"/>
              <a:t>Různé úpravy masa</a:t>
            </a:r>
          </a:p>
          <a:p>
            <a:r>
              <a:rPr lang="cs-CZ" sz="2800" dirty="0" smtClean="0"/>
              <a:t>Různé druhy příloh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9938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Tepelná zařízení - sporáky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108" y="1558343"/>
            <a:ext cx="6400800" cy="4919729"/>
          </a:xfrm>
        </p:spPr>
      </p:pic>
      <p:sp>
        <p:nvSpPr>
          <p:cNvPr id="5" name="TextovéPole 4"/>
          <p:cNvSpPr txBox="1"/>
          <p:nvPr/>
        </p:nvSpPr>
        <p:spPr>
          <a:xfrm>
            <a:off x="9710670" y="1905000"/>
            <a:ext cx="1648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elektrické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9710670" y="3000777"/>
            <a:ext cx="1403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plynové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3723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Smažící pánve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685" y="1545465"/>
            <a:ext cx="7315200" cy="4790941"/>
          </a:xfrm>
        </p:spPr>
      </p:pic>
    </p:spTree>
    <p:extLst>
      <p:ext uri="{BB962C8B-B14F-4D97-AF65-F5344CB8AC3E}">
        <p14:creationId xmlns:p14="http://schemas.microsoft.com/office/powerpoint/2010/main" val="4008835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Kotle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1571223"/>
            <a:ext cx="7787447" cy="4855335"/>
          </a:xfrm>
        </p:spPr>
      </p:pic>
    </p:spTree>
    <p:extLst>
      <p:ext uri="{BB962C8B-B14F-4D97-AF65-F5344CB8AC3E}">
        <p14:creationId xmlns:p14="http://schemas.microsoft.com/office/powerpoint/2010/main" val="2519778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Pečící trouby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715" y="1506827"/>
            <a:ext cx="8371268" cy="4855335"/>
          </a:xfrm>
        </p:spPr>
      </p:pic>
    </p:spTree>
    <p:extLst>
      <p:ext uri="{BB962C8B-B14F-4D97-AF65-F5344CB8AC3E}">
        <p14:creationId xmlns:p14="http://schemas.microsoft.com/office/powerpoint/2010/main" val="721797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Konvektomaty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383" y="1416675"/>
            <a:ext cx="7431110" cy="4971245"/>
          </a:xfrm>
        </p:spPr>
      </p:pic>
    </p:spTree>
    <p:extLst>
      <p:ext uri="{BB962C8B-B14F-4D97-AF65-F5344CB8AC3E}">
        <p14:creationId xmlns:p14="http://schemas.microsoft.com/office/powerpoint/2010/main" val="1369111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Ponorné </a:t>
            </a:r>
            <a:r>
              <a:rPr lang="cs-CZ" dirty="0" err="1" smtClean="0"/>
              <a:t>smažiče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808" y="1455313"/>
            <a:ext cx="7482626" cy="5035639"/>
          </a:xfrm>
        </p:spPr>
      </p:pic>
    </p:spTree>
    <p:extLst>
      <p:ext uri="{BB962C8B-B14F-4D97-AF65-F5344CB8AC3E}">
        <p14:creationId xmlns:p14="http://schemas.microsoft.com/office/powerpoint/2010/main" val="49371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Ohřívací stoličky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13" y="1313645"/>
            <a:ext cx="7250805" cy="5100034"/>
          </a:xfrm>
        </p:spPr>
      </p:pic>
    </p:spTree>
    <p:extLst>
      <p:ext uri="{BB962C8B-B14F-4D97-AF65-F5344CB8AC3E}">
        <p14:creationId xmlns:p14="http://schemas.microsoft.com/office/powerpoint/2010/main" val="2863669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Sestavení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Zařízení pro tepelné zpracování pokrmů sestavujeme v hlavní kuchyni do bloků nebo do linky</a:t>
            </a:r>
          </a:p>
          <a:p>
            <a:r>
              <a:rPr lang="cs-CZ" sz="2800" dirty="0" smtClean="0"/>
              <a:t>Podle velikosti kuchyně je lze umístit paralelně – kuchaři pracují zády k sobě,      </a:t>
            </a:r>
          </a:p>
          <a:p>
            <a:pPr marL="0" indent="0">
              <a:buNone/>
            </a:pPr>
            <a:r>
              <a:rPr lang="cs-CZ" sz="2800" dirty="0" smtClean="0"/>
              <a:t>      nebo rovnoběžně – kuchaři pracují čelem k sobě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0714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Vyjmenuj nejčastěji používané zařízení kuchyní určené pro tepelnou přípravu pokrmů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7105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Použitá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err="1"/>
              <a:t>Šebelová,Marie</a:t>
            </a:r>
            <a:r>
              <a:rPr lang="cs-CZ" sz="1400" dirty="0"/>
              <a:t>,: Zařízení </a:t>
            </a:r>
            <a:r>
              <a:rPr lang="cs-CZ" sz="1400"/>
              <a:t>závodu, Nakladatelství Parta,2005, ISBN </a:t>
            </a:r>
            <a:r>
              <a:rPr lang="cs-CZ" sz="1400" dirty="0"/>
              <a:t>80-7320-076-7</a:t>
            </a:r>
          </a:p>
          <a:p>
            <a:r>
              <a:rPr lang="cs-CZ" sz="1400" dirty="0"/>
              <a:t>foto Mgr. Věra Tupá</a:t>
            </a:r>
          </a:p>
        </p:txBody>
      </p:sp>
    </p:spTree>
    <p:extLst>
      <p:ext uri="{BB962C8B-B14F-4D97-AF65-F5344CB8AC3E}">
        <p14:creationId xmlns:p14="http://schemas.microsoft.com/office/powerpoint/2010/main" val="79453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</TotalTime>
  <Words>224</Words>
  <Application>Microsoft Office PowerPoint</Application>
  <PresentationFormat>Širokoúhlá obrazovka</PresentationFormat>
  <Paragraphs>58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Arial CE</vt:lpstr>
      <vt:lpstr>Calibri</vt:lpstr>
      <vt:lpstr>Century Gothic</vt:lpstr>
      <vt:lpstr>Times New Roman</vt:lpstr>
      <vt:lpstr>Wingdings 3</vt:lpstr>
      <vt:lpstr>Stébla</vt:lpstr>
      <vt:lpstr>Prezentace aplikace PowerPoint</vt:lpstr>
      <vt:lpstr>Hlavní kuchyně</vt:lpstr>
      <vt:lpstr>Tepelná zpracování</vt:lpstr>
      <vt:lpstr>Tepelná zařízení - sporáky</vt:lpstr>
      <vt:lpstr>Smažící pánve</vt:lpstr>
      <vt:lpstr>Kotle </vt:lpstr>
      <vt:lpstr>Pečící trouby</vt:lpstr>
      <vt:lpstr>Konvektomaty </vt:lpstr>
      <vt:lpstr>Ponorné smažiče</vt:lpstr>
      <vt:lpstr>Ohřívací stoličky</vt:lpstr>
      <vt:lpstr>Sestavení zařízení</vt:lpstr>
      <vt:lpstr>Opakování </vt:lpstr>
      <vt:lpstr>Použitá literatura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Hlavní kuchyně</dc:title>
  <dc:creator>Věra Tupá</dc:creator>
  <cp:lastModifiedBy>Zdeněk Laski</cp:lastModifiedBy>
  <cp:revision>6</cp:revision>
  <dcterms:created xsi:type="dcterms:W3CDTF">2013-08-26T15:37:36Z</dcterms:created>
  <dcterms:modified xsi:type="dcterms:W3CDTF">2014-06-04T18:21:08Z</dcterms:modified>
</cp:coreProperties>
</file>