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066C4F-1715-4FC9-BE18-BAA408F182F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8F8D82-1D3C-4CF6-ACEE-90015C74B8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48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9545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6186765"/>
            <a:ext cx="7776865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2876911"/>
              </p:ext>
            </p:extLst>
          </p:nvPr>
        </p:nvGraphicFramePr>
        <p:xfrm>
          <a:off x="1998492" y="1927028"/>
          <a:ext cx="8195016" cy="37608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GAZ.1413.1K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Hlavní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kuchyně – technické vybavení hlavní kuchyně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technickým zařízením v hlavní kuchyni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Digestoře, centrální odsávání,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pracovní stoly, umyvadlo, výlevka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10.3.2013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47597" y="1514620"/>
            <a:ext cx="79928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cs-CZ" sz="1400" b="1" dirty="0">
                <a:solidFill>
                  <a:prstClr val="black"/>
                </a:solidFill>
              </a:rPr>
              <a:t>Gastronomická zařízení – </a:t>
            </a:r>
            <a:r>
              <a:rPr lang="cs-CZ" sz="1400" b="1" dirty="0" smtClean="0">
                <a:solidFill>
                  <a:prstClr val="black"/>
                </a:solidFill>
              </a:rPr>
              <a:t>Hlavní kuchyně – technické vybavení hlavní kuchyně</a:t>
            </a:r>
            <a:endParaRPr lang="cs-CZ" sz="1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6758" y="18267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049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Hlavní kuchyně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Technické vybavení hlavní kuchyně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23962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Technické vybavení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Pro  práci kuchařů v hlavní kuchyni při výrobě teplých pokrmů je třeba vytvořit kvalitní , hygienické a zdravotně nezávazné podmínky a to pomocí potřebných zařízení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4625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Zařízení na odsávání par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Jsou umístěna nad tepelnými zdroji – sporáky – digestoře - zaručují odsávání par </a:t>
            </a:r>
          </a:p>
          <a:p>
            <a:r>
              <a:rPr lang="cs-CZ" sz="2400" dirty="0" smtClean="0"/>
              <a:t>Centrální vzduchotechnika – slouží k výměně vzduchu v celém prostoru</a:t>
            </a:r>
          </a:p>
          <a:p>
            <a:r>
              <a:rPr lang="cs-CZ" sz="2400" dirty="0" smtClean="0"/>
              <a:t>Dobrá výměna vzduchu je předpokladem pro bezpečnou práci. Přehřátý  a znečištěný vzduch způsobuje pracovníkům zvýšenou únavu, nevolnost, bolení hlavy, snižuje pozornost a výkon a tím zvyšuje riziko úrazu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11505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Digestoř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798" y="1429556"/>
            <a:ext cx="5576551" cy="4997002"/>
          </a:xfrm>
        </p:spPr>
      </p:pic>
    </p:spTree>
    <p:extLst>
      <p:ext uri="{BB962C8B-B14F-4D97-AF65-F5344CB8AC3E}">
        <p14:creationId xmlns:p14="http://schemas.microsoft.com/office/powerpoint/2010/main" val="3276681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Centrální odsávání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0614" y="1519707"/>
            <a:ext cx="7753082" cy="4868214"/>
          </a:xfrm>
        </p:spPr>
      </p:pic>
    </p:spTree>
    <p:extLst>
      <p:ext uri="{BB962C8B-B14F-4D97-AF65-F5344CB8AC3E}">
        <p14:creationId xmlns:p14="http://schemas.microsoft.com/office/powerpoint/2010/main" val="885649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Pro bezpečné zajištění provozu je nutné používat aspoň dva druhy energie:</a:t>
            </a:r>
          </a:p>
          <a:p>
            <a:r>
              <a:rPr lang="cs-CZ" sz="2800" dirty="0" smtClean="0"/>
              <a:t>Elektřina</a:t>
            </a:r>
          </a:p>
          <a:p>
            <a:r>
              <a:rPr lang="cs-CZ" sz="2800" dirty="0" smtClean="0"/>
              <a:t>Plyn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1584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Stoly a pracovní desky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Jsou umístěné tak, aby v technologickém postupu přímo navazovaly na instalované stroje</a:t>
            </a:r>
          </a:p>
          <a:p>
            <a:r>
              <a:rPr lang="cs-CZ" sz="2800" dirty="0" smtClean="0"/>
              <a:t>Jsou vyrobeny z hygienických snadno omyvatelných materiálů – nerezové, z chromniklové oceli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04256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Stoly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825" y="1416676"/>
            <a:ext cx="7263685" cy="4893972"/>
          </a:xfrm>
        </p:spPr>
      </p:pic>
    </p:spTree>
    <p:extLst>
      <p:ext uri="{BB962C8B-B14F-4D97-AF65-F5344CB8AC3E}">
        <p14:creationId xmlns:p14="http://schemas.microsoft.com/office/powerpoint/2010/main" val="1919297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Mobilní pracovní stoly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6372" y="1545465"/>
            <a:ext cx="6967470" cy="5048517"/>
          </a:xfrm>
        </p:spPr>
      </p:pic>
    </p:spTree>
    <p:extLst>
      <p:ext uri="{BB962C8B-B14F-4D97-AF65-F5344CB8AC3E}">
        <p14:creationId xmlns:p14="http://schemas.microsoft.com/office/powerpoint/2010/main" val="1620133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Dřezy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352282"/>
            <a:ext cx="7482625" cy="5048518"/>
          </a:xfrm>
        </p:spPr>
      </p:pic>
    </p:spTree>
    <p:extLst>
      <p:ext uri="{BB962C8B-B14F-4D97-AF65-F5344CB8AC3E}">
        <p14:creationId xmlns:p14="http://schemas.microsoft.com/office/powerpoint/2010/main" val="3491609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Umyvadlo, výlevka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646" y="1648496"/>
            <a:ext cx="7031864" cy="4662152"/>
          </a:xfrm>
        </p:spPr>
      </p:pic>
    </p:spTree>
    <p:extLst>
      <p:ext uri="{BB962C8B-B14F-4D97-AF65-F5344CB8AC3E}">
        <p14:creationId xmlns:p14="http://schemas.microsoft.com/office/powerpoint/2010/main" val="33784909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Vyjmenuj technické vybavení hlavní kuchyně a jeho důležitost pro práci kuchaře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861555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Šebelová</a:t>
            </a:r>
            <a:r>
              <a:rPr lang="cs-CZ" sz="1400" dirty="0" smtClean="0"/>
              <a:t>, Marie</a:t>
            </a:r>
            <a:r>
              <a:rPr lang="cs-CZ" sz="1400" dirty="0"/>
              <a:t>,: Zařízení závodu, Nakladatelství Parta,2005, ISBN 80-7320-076-7</a:t>
            </a:r>
          </a:p>
          <a:p>
            <a:r>
              <a:rPr lang="cs-CZ" sz="1400" dirty="0"/>
              <a:t>foto Mgr. Věra Tupá</a:t>
            </a:r>
          </a:p>
        </p:txBody>
      </p:sp>
    </p:spTree>
    <p:extLst>
      <p:ext uri="{BB962C8B-B14F-4D97-AF65-F5344CB8AC3E}">
        <p14:creationId xmlns:p14="http://schemas.microsoft.com/office/powerpoint/2010/main" val="332857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77</TotalTime>
  <Words>290</Words>
  <Application>Microsoft Office PowerPoint</Application>
  <PresentationFormat>Širokoúhlá obrazovka</PresentationFormat>
  <Paragraphs>58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1" baseType="lpstr">
      <vt:lpstr>Arial</vt:lpstr>
      <vt:lpstr>Arial CE</vt:lpstr>
      <vt:lpstr>Calibri</vt:lpstr>
      <vt:lpstr>Times New Roman</vt:lpstr>
      <vt:lpstr>Trebuchet MS</vt:lpstr>
      <vt:lpstr>Wingdings 3</vt:lpstr>
      <vt:lpstr>Faseta</vt:lpstr>
      <vt:lpstr>Prezentace aplikace PowerPoint</vt:lpstr>
      <vt:lpstr>Hlavní kuchyně</vt:lpstr>
      <vt:lpstr>Technické vybavení</vt:lpstr>
      <vt:lpstr>Zařízení na odsávání par</vt:lpstr>
      <vt:lpstr>Digestoř </vt:lpstr>
      <vt:lpstr>Centrální odsávání</vt:lpstr>
      <vt:lpstr>Druhy energie</vt:lpstr>
      <vt:lpstr>Stoly a pracovní desky</vt:lpstr>
      <vt:lpstr>Stoly </vt:lpstr>
      <vt:lpstr>Mobilní pracovní stoly</vt:lpstr>
      <vt:lpstr>Dřezy </vt:lpstr>
      <vt:lpstr>Umyvadlo, výlevka </vt:lpstr>
      <vt:lpstr>Opakování </vt:lpstr>
      <vt:lpstr>Použitá 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Hlavní kuchyně</dc:title>
  <dc:creator>Věra Tupá</dc:creator>
  <cp:lastModifiedBy>Zdeněk Laski</cp:lastModifiedBy>
  <cp:revision>8</cp:revision>
  <dcterms:created xsi:type="dcterms:W3CDTF">2013-08-26T16:07:41Z</dcterms:created>
  <dcterms:modified xsi:type="dcterms:W3CDTF">2014-06-04T18:21:32Z</dcterms:modified>
</cp:coreProperties>
</file>