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63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4468D7-0F40-4EC0-9A5C-C93445F139CB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4ECB63-98C4-4180-B106-D47400C738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154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898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6186765"/>
            <a:ext cx="7776865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1376380"/>
              </p:ext>
            </p:extLst>
          </p:nvPr>
        </p:nvGraphicFramePr>
        <p:xfrm>
          <a:off x="1998492" y="1927028"/>
          <a:ext cx="8195016" cy="37608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GAZ.1414.1K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Hlavní</a:t>
                      </a:r>
                      <a:r>
                        <a:rPr lang="cs-CZ" sz="9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kuchyně – zařízení výdejní části kuchyně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e zařízením  výdeje pokrmů</a:t>
                      </a:r>
                      <a:endParaRPr lang="cs-CZ" sz="9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Ohřívací</a:t>
                      </a:r>
                      <a:r>
                        <a:rPr lang="cs-CZ" sz="9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stoly, </a:t>
                      </a:r>
                      <a:r>
                        <a:rPr lang="cs-CZ" sz="900" baseline="0" dirty="0" err="1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režony</a:t>
                      </a:r>
                      <a:r>
                        <a:rPr lang="cs-CZ" sz="9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ohřívací stolička, mobilní výdejní stoly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18.3.2013</a:t>
                      </a:r>
                      <a:endParaRPr lang="cs-CZ" sz="9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47597" y="1514620"/>
            <a:ext cx="79928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cs-CZ" sz="1400" b="1" dirty="0">
                <a:solidFill>
                  <a:prstClr val="black"/>
                </a:solidFill>
              </a:rPr>
              <a:t>Gastronomická zařízení – </a:t>
            </a:r>
            <a:r>
              <a:rPr lang="cs-CZ" sz="1400" b="1" dirty="0" smtClean="0">
                <a:solidFill>
                  <a:prstClr val="black"/>
                </a:solidFill>
              </a:rPr>
              <a:t>Hlavní kuchyně – zařízení výdejní části kuchyně</a:t>
            </a:r>
            <a:endParaRPr lang="cs-CZ" sz="1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2660" y="232101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818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Hlavní kuchyně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Výdejní část a její vybavení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4696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746976"/>
            <a:ext cx="8534401" cy="888641"/>
          </a:xfrm>
        </p:spPr>
        <p:txBody>
          <a:bodyPr/>
          <a:lstStyle/>
          <a:p>
            <a:r>
              <a:rPr lang="cs-CZ" dirty="0" smtClean="0"/>
              <a:t>Výdejní část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1867437"/>
            <a:ext cx="8534400" cy="4126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Ve výdejní části hlavní kuchyně jsou zařízení: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dirty="0" smtClean="0"/>
              <a:t> zabezpečující kvalitní uchování hotových jídel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dirty="0" smtClean="0"/>
              <a:t> jejich rychlý výdej  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dirty="0" smtClean="0"/>
              <a:t>ohřev nádobí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17323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579550"/>
            <a:ext cx="8534401" cy="965916"/>
          </a:xfrm>
        </p:spPr>
        <p:txBody>
          <a:bodyPr/>
          <a:lstStyle/>
          <a:p>
            <a:r>
              <a:rPr lang="cs-CZ" dirty="0" smtClean="0"/>
              <a:t>Ohřívací stoly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1687132"/>
            <a:ext cx="8534400" cy="430726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Udržují hotový pokrm ve správné teplotě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673" y="2137893"/>
            <a:ext cx="9143589" cy="4320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587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489398"/>
            <a:ext cx="8534401" cy="1120462"/>
          </a:xfrm>
        </p:spPr>
        <p:txBody>
          <a:bodyPr/>
          <a:lstStyle/>
          <a:p>
            <a:r>
              <a:rPr lang="cs-CZ" dirty="0" err="1" smtClean="0"/>
              <a:t>režony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1609860"/>
            <a:ext cx="8534400" cy="43845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Slouží k ohřívání talířů</a:t>
            </a:r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224" y="2125013"/>
            <a:ext cx="7907628" cy="433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393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2" y="528035"/>
            <a:ext cx="8534401" cy="50227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Ohřívací stolička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1030311"/>
            <a:ext cx="8534400" cy="496408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Slouží k ohřevu polévek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887" y="1532587"/>
            <a:ext cx="7263685" cy="4925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0405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528034"/>
            <a:ext cx="8534401" cy="1030310"/>
          </a:xfrm>
        </p:spPr>
        <p:txBody>
          <a:bodyPr/>
          <a:lstStyle/>
          <a:p>
            <a:r>
              <a:rPr lang="cs-CZ" dirty="0" smtClean="0"/>
              <a:t>Mobilní výdejní vozíky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1738648"/>
            <a:ext cx="8534400" cy="425575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11" y="1738648"/>
            <a:ext cx="8534401" cy="4803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54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1" y="592429"/>
            <a:ext cx="8534401" cy="1094704"/>
          </a:xfrm>
        </p:spPr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4213" y="2009104"/>
            <a:ext cx="8534400" cy="398529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Vypiš do sešitu: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K čemu slouží výdejní část kuchyně?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Vypiš zařízení používané ve výdejní části kuchyně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36191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/>
              <a:t>Šebelová,Marie</a:t>
            </a:r>
            <a:r>
              <a:rPr lang="cs-CZ" sz="1400" dirty="0"/>
              <a:t>,: Zařízení </a:t>
            </a:r>
            <a:r>
              <a:rPr lang="cs-CZ" sz="1400"/>
              <a:t>závodu, Nakladatelství Parta,2005, ISBN </a:t>
            </a:r>
            <a:r>
              <a:rPr lang="cs-CZ" sz="1400" dirty="0"/>
              <a:t>80-7320-076-7</a:t>
            </a:r>
          </a:p>
          <a:p>
            <a:r>
              <a:rPr lang="cs-CZ" sz="1400" dirty="0"/>
              <a:t>foto Mgr. Věra Tupá</a:t>
            </a:r>
          </a:p>
        </p:txBody>
      </p:sp>
    </p:spTree>
    <p:extLst>
      <p:ext uri="{BB962C8B-B14F-4D97-AF65-F5344CB8AC3E}">
        <p14:creationId xmlns:p14="http://schemas.microsoft.com/office/powerpoint/2010/main" val="4016411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Řez">
  <a:themeElements>
    <a:clrScheme name="Slice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73</TotalTime>
  <Words>196</Words>
  <Application>Microsoft Office PowerPoint</Application>
  <PresentationFormat>Širokoúhlá obrazovka</PresentationFormat>
  <Paragraphs>53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 CE</vt:lpstr>
      <vt:lpstr>Calibri</vt:lpstr>
      <vt:lpstr>Century Gothic</vt:lpstr>
      <vt:lpstr>Times New Roman</vt:lpstr>
      <vt:lpstr>Wingdings</vt:lpstr>
      <vt:lpstr>Wingdings 3</vt:lpstr>
      <vt:lpstr>Řez</vt:lpstr>
      <vt:lpstr>Prezentace aplikace PowerPoint</vt:lpstr>
      <vt:lpstr>Hlavní kuchyně</vt:lpstr>
      <vt:lpstr>Výdejní část</vt:lpstr>
      <vt:lpstr>Ohřívací stoly</vt:lpstr>
      <vt:lpstr>režony</vt:lpstr>
      <vt:lpstr>Ohřívací stolička</vt:lpstr>
      <vt:lpstr>Mobilní výdejní vozíky</vt:lpstr>
      <vt:lpstr>Samostatná práce</vt:lpstr>
      <vt:lpstr>Použitá 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Hlavní kuchyně</dc:title>
  <dc:creator>Věra Tupá</dc:creator>
  <cp:lastModifiedBy>Zdeněk Laski</cp:lastModifiedBy>
  <cp:revision>7</cp:revision>
  <dcterms:created xsi:type="dcterms:W3CDTF">2013-08-26T17:26:44Z</dcterms:created>
  <dcterms:modified xsi:type="dcterms:W3CDTF">2014-06-04T18:21:55Z</dcterms:modified>
</cp:coreProperties>
</file>