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59" r:id="rId6"/>
    <p:sldId id="260" r:id="rId7"/>
    <p:sldId id="265" r:id="rId8"/>
    <p:sldId id="264" r:id="rId9"/>
    <p:sldId id="266" r:id="rId10"/>
    <p:sldId id="261" r:id="rId11"/>
    <p:sldId id="263" r:id="rId12"/>
    <p:sldId id="267" r:id="rId13"/>
    <p:sldId id="262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D3CAF-98BC-4DA7-A6AE-DD7AE5686B6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12526-8220-4100-A621-C5051C286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536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59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520977"/>
              </p:ext>
            </p:extLst>
          </p:nvPr>
        </p:nvGraphicFramePr>
        <p:xfrm>
          <a:off x="1998492" y="1927028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GAZ.1415.1K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Hrubé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čisté přípravny zeleniny, brambor, masa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e zařízením v hrubých a čistých přípravnách zeleniny, brambor a masa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Škrabka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brambory, pracovní stoly, dřezy, stroje na zpracování masa, zeleniny, brambor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25.3.2013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Hrubé a čisté přípravny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4504" y="19914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1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Přípravny potravin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Hrubá a čistá přípravna masa a zeleniny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599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Hrubá přípravna brambor a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Bývá umístěna v blízkosti příslušných skladů</a:t>
            </a:r>
          </a:p>
          <a:p>
            <a:r>
              <a:rPr lang="cs-CZ" sz="2800" dirty="0" smtClean="0"/>
              <a:t>Slouží k čistění a škrábání brambor i zeleniny</a:t>
            </a:r>
          </a:p>
          <a:p>
            <a:pPr marL="0" indent="0">
              <a:buNone/>
            </a:pPr>
            <a:r>
              <a:rPr lang="cs-CZ" sz="2800" dirty="0" smtClean="0"/>
              <a:t>Je vybavena :</a:t>
            </a:r>
          </a:p>
          <a:p>
            <a:r>
              <a:rPr lang="cs-CZ" sz="2800" dirty="0" smtClean="0"/>
              <a:t>Mycími dřezy</a:t>
            </a:r>
          </a:p>
          <a:p>
            <a:r>
              <a:rPr lang="cs-CZ" sz="2800" dirty="0" smtClean="0"/>
              <a:t>Výlevkou</a:t>
            </a:r>
          </a:p>
          <a:p>
            <a:r>
              <a:rPr lang="cs-CZ" sz="2800" dirty="0" smtClean="0"/>
              <a:t>Strojem na praní a škrábání brambor a kořenové zeleniny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184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 na čistění zeleniny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982" y="1792935"/>
            <a:ext cx="7212169" cy="4916957"/>
          </a:xfrm>
        </p:spPr>
      </p:pic>
    </p:spTree>
    <p:extLst>
      <p:ext uri="{BB962C8B-B14F-4D97-AF65-F5344CB8AC3E}">
        <p14:creationId xmlns:p14="http://schemas.microsoft.com/office/powerpoint/2010/main" val="20829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Škrabka na brambory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073" y="1792937"/>
            <a:ext cx="7637172" cy="5065064"/>
          </a:xfrm>
        </p:spPr>
      </p:pic>
    </p:spTree>
    <p:extLst>
      <p:ext uri="{BB962C8B-B14F-4D97-AF65-F5344CB8AC3E}">
        <p14:creationId xmlns:p14="http://schemas.microsoft.com/office/powerpoint/2010/main" val="386071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část škrabky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7436" y="1792937"/>
            <a:ext cx="7418231" cy="5065064"/>
          </a:xfrm>
        </p:spPr>
      </p:pic>
    </p:spTree>
    <p:extLst>
      <p:ext uri="{BB962C8B-B14F-4D97-AF65-F5344CB8AC3E}">
        <p14:creationId xmlns:p14="http://schemas.microsoft.com/office/powerpoint/2010/main" val="355160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Čistá přípravna brambor a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Slouží k úpravě brambor a zeleniny</a:t>
            </a:r>
          </a:p>
          <a:p>
            <a:r>
              <a:rPr lang="cs-CZ" sz="2400" dirty="0" smtClean="0"/>
              <a:t>Krájení</a:t>
            </a:r>
          </a:p>
          <a:p>
            <a:r>
              <a:rPr lang="cs-CZ" sz="2400" dirty="0" smtClean="0"/>
              <a:t>Strouhání </a:t>
            </a:r>
          </a:p>
          <a:p>
            <a:r>
              <a:rPr lang="cs-CZ" sz="2400" dirty="0" smtClean="0"/>
              <a:t>Řezání </a:t>
            </a:r>
          </a:p>
          <a:p>
            <a:pPr marL="0" indent="0">
              <a:buNone/>
            </a:pPr>
            <a:r>
              <a:rPr lang="cs-CZ" sz="2400" dirty="0" smtClean="0"/>
              <a:t>Je vybavena:</a:t>
            </a:r>
          </a:p>
          <a:p>
            <a:r>
              <a:rPr lang="cs-CZ" sz="2400" dirty="0" smtClean="0"/>
              <a:t>Pracovními stoly</a:t>
            </a:r>
          </a:p>
          <a:p>
            <a:r>
              <a:rPr lang="cs-CZ" sz="2400" dirty="0" smtClean="0"/>
              <a:t>Dřezy</a:t>
            </a:r>
          </a:p>
          <a:p>
            <a:r>
              <a:rPr lang="cs-CZ" sz="2400" dirty="0" smtClean="0"/>
              <a:t>Stroji a zařízeními určenými ke zpracování zeleniny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655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Čistá přípravna zeleniny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890" y="1906073"/>
            <a:ext cx="7186899" cy="4951927"/>
          </a:xfrm>
        </p:spPr>
      </p:pic>
    </p:spTree>
    <p:extLst>
      <p:ext uri="{BB962C8B-B14F-4D97-AF65-F5344CB8AC3E}">
        <p14:creationId xmlns:p14="http://schemas.microsoft.com/office/powerpoint/2010/main" val="164906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Hrubá příprava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Hrubá přípravna masa slouží:</a:t>
            </a:r>
          </a:p>
          <a:p>
            <a:r>
              <a:rPr lang="cs-CZ" sz="2400" dirty="0" smtClean="0"/>
              <a:t> k dělení částí masa</a:t>
            </a:r>
          </a:p>
          <a:p>
            <a:r>
              <a:rPr lang="cs-CZ" sz="2400" dirty="0" smtClean="0"/>
              <a:t>Vykosťování</a:t>
            </a:r>
          </a:p>
          <a:p>
            <a:r>
              <a:rPr lang="cs-CZ" sz="2400" dirty="0" smtClean="0"/>
              <a:t>Odblaňování </a:t>
            </a:r>
          </a:p>
          <a:p>
            <a:pPr marL="0" indent="0">
              <a:buNone/>
            </a:pPr>
            <a:r>
              <a:rPr lang="cs-CZ" sz="2400" dirty="0" smtClean="0"/>
              <a:t>Je vybavena: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racovními stoly s dřevěnou pracovní deskou</a:t>
            </a:r>
          </a:p>
          <a:p>
            <a:r>
              <a:rPr lang="cs-CZ" sz="2400" dirty="0" smtClean="0"/>
              <a:t>Výlevkou</a:t>
            </a:r>
          </a:p>
          <a:p>
            <a:r>
              <a:rPr lang="cs-CZ" sz="2400" dirty="0" smtClean="0"/>
              <a:t>Váhou</a:t>
            </a:r>
          </a:p>
          <a:p>
            <a:r>
              <a:rPr lang="cs-CZ" sz="2400" dirty="0" smtClean="0"/>
              <a:t>Háky na zavěšení částí masa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22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Hrubá přípravna masa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616" y="1792936"/>
            <a:ext cx="7856113" cy="5065063"/>
          </a:xfrm>
        </p:spPr>
      </p:pic>
    </p:spTree>
    <p:extLst>
      <p:ext uri="{BB962C8B-B14F-4D97-AF65-F5344CB8AC3E}">
        <p14:creationId xmlns:p14="http://schemas.microsoft.com/office/powerpoint/2010/main" val="33405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hrubá přípravna masa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496" y="1792936"/>
            <a:ext cx="8731876" cy="5065063"/>
          </a:xfrm>
        </p:spPr>
      </p:pic>
    </p:spTree>
    <p:extLst>
      <p:ext uri="{BB962C8B-B14F-4D97-AF65-F5344CB8AC3E}">
        <p14:creationId xmlns:p14="http://schemas.microsoft.com/office/powerpoint/2010/main" val="227486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Čistá přípravna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Slouží ke zpracování částí masa:</a:t>
            </a:r>
          </a:p>
          <a:p>
            <a:r>
              <a:rPr lang="cs-CZ" sz="2400" dirty="0" smtClean="0"/>
              <a:t>Mletí</a:t>
            </a:r>
          </a:p>
          <a:p>
            <a:r>
              <a:rPr lang="cs-CZ" sz="2400" dirty="0" smtClean="0"/>
              <a:t>Krájení</a:t>
            </a:r>
          </a:p>
          <a:p>
            <a:r>
              <a:rPr lang="cs-CZ" sz="2400" dirty="0" smtClean="0"/>
              <a:t>Porcování</a:t>
            </a:r>
          </a:p>
          <a:p>
            <a:r>
              <a:rPr lang="cs-CZ" sz="2400" dirty="0" smtClean="0"/>
              <a:t>Naklepávání </a:t>
            </a:r>
          </a:p>
          <a:p>
            <a:pPr marL="0" indent="0">
              <a:buNone/>
            </a:pPr>
            <a:r>
              <a:rPr lang="cs-CZ" sz="2400" dirty="0" smtClean="0"/>
              <a:t>Je vybavena:</a:t>
            </a:r>
          </a:p>
          <a:p>
            <a:r>
              <a:rPr lang="cs-CZ" sz="2400" dirty="0" smtClean="0"/>
              <a:t>Pracovními nerezovými stoly</a:t>
            </a:r>
          </a:p>
          <a:p>
            <a:r>
              <a:rPr lang="cs-CZ" sz="2400" dirty="0" smtClean="0"/>
              <a:t>Dřezy</a:t>
            </a:r>
          </a:p>
          <a:p>
            <a:r>
              <a:rPr lang="cs-CZ" sz="2400" dirty="0" smtClean="0"/>
              <a:t>Stroji a zařízením na zpracování masa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71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283" y="141668"/>
            <a:ext cx="9105362" cy="661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24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250839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uhy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TC103090430[[fn=Pruhovaný]]</Template>
  <TotalTime>47</TotalTime>
  <Words>284</Words>
  <Application>Microsoft Office PowerPoint</Application>
  <PresentationFormat>Širokoúhlá obrazovka</PresentationFormat>
  <Paragraphs>80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 CE</vt:lpstr>
      <vt:lpstr>Calibri</vt:lpstr>
      <vt:lpstr>Corbel</vt:lpstr>
      <vt:lpstr>Times New Roman</vt:lpstr>
      <vt:lpstr>Wingdings</vt:lpstr>
      <vt:lpstr>Pruhy</vt:lpstr>
      <vt:lpstr>Prezentace aplikace PowerPoint</vt:lpstr>
      <vt:lpstr>Přípravny potravin</vt:lpstr>
      <vt:lpstr>Hrubá přípravna brambor a zeleniny</vt:lpstr>
      <vt:lpstr>Stroj na čistění zeleniny</vt:lpstr>
      <vt:lpstr>Škrabka na brambory</vt:lpstr>
      <vt:lpstr>Vnitřní část škrabky</vt:lpstr>
      <vt:lpstr>Čistá přípravna brambor a zeleniny</vt:lpstr>
      <vt:lpstr>Čistá přípravna zeleniny</vt:lpstr>
      <vt:lpstr>Hrubá příprava masa</vt:lpstr>
      <vt:lpstr>Hrubá přípravna masa</vt:lpstr>
      <vt:lpstr>hrubá přípravna masa</vt:lpstr>
      <vt:lpstr>Čistá přípravna masa</vt:lpstr>
      <vt:lpstr>Prezentace aplikace PowerPoint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Přípravny potravin</dc:title>
  <dc:creator>Věra Tupá</dc:creator>
  <cp:lastModifiedBy>Zdeněk Laski</cp:lastModifiedBy>
  <cp:revision>8</cp:revision>
  <dcterms:created xsi:type="dcterms:W3CDTF">2013-08-26T18:33:13Z</dcterms:created>
  <dcterms:modified xsi:type="dcterms:W3CDTF">2014-06-04T18:22:19Z</dcterms:modified>
</cp:coreProperties>
</file>