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5"/>
  </p:notesMasterIdLst>
  <p:sldIdLst>
    <p:sldId id="268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62C90-4E4A-412E-8FC6-4DE99F1591E6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72688-261C-44C5-973E-B729DAC6FA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0412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699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6186765"/>
            <a:ext cx="7776865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321311"/>
              </p:ext>
            </p:extLst>
          </p:nvPr>
        </p:nvGraphicFramePr>
        <p:xfrm>
          <a:off x="1998492" y="1927028"/>
          <a:ext cx="8195016" cy="3603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Mgr.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Věra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Tupá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GAZ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GAZ.1417.1K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Chování pracovníků ve službách, stravovací služby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Gastronomická zařízení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Vybavení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kuchyní - váhy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Prezentace, samostatná práce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15 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seznamuje žáky s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různými typy a druhy vah používaných v gastronomii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Váhy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stolní, digitální, mechanické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10.5.2013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047597" y="1514620"/>
            <a:ext cx="79928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cs-CZ" sz="1400" b="1" dirty="0">
                <a:solidFill>
                  <a:prstClr val="black"/>
                </a:solidFill>
              </a:rPr>
              <a:t>Gastronomická zařízení – </a:t>
            </a:r>
            <a:r>
              <a:rPr lang="cs-CZ" sz="1400" b="1" dirty="0" smtClean="0">
                <a:solidFill>
                  <a:prstClr val="black"/>
                </a:solidFill>
              </a:rPr>
              <a:t>Vybavení kuchyní - váhy</a:t>
            </a:r>
            <a:endParaRPr lang="cs-CZ" sz="1400" b="1" dirty="0">
              <a:solidFill>
                <a:prstClr val="black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574" y="215625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32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Váhy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Druhy vah, materiály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07872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 vah v gastronomii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Váhy jsou nepostradatelné nejen k evidenci hmotnosti při přejímce a výdeji zboží ve skladu, ale i v kuchyni ke kontrole správné hmotnosti jednotlivých porcí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4161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vah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U příjmu zboží se obvykle používají váhy s váživostí do 100 nebo 200 kg</a:t>
            </a:r>
          </a:p>
          <a:p>
            <a:r>
              <a:rPr lang="cs-CZ" sz="2800" dirty="0" smtClean="0"/>
              <a:t>Ve skladech nebo přípravnách jsou váhy s váživostí do 50 kg</a:t>
            </a:r>
          </a:p>
          <a:p>
            <a:r>
              <a:rPr lang="cs-CZ" sz="2800" dirty="0" smtClean="0"/>
              <a:t>Ve výrobnách a u výdeje jsou používané váhy s váživostí do 3, 5, 15 kg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9082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Rozlišení vah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smtClean="0"/>
              <a:t>Podle konstrukce vah rozlišujeme:</a:t>
            </a:r>
          </a:p>
          <a:p>
            <a:r>
              <a:rPr lang="cs-CZ" sz="2400" dirty="0" smtClean="0"/>
              <a:t>Konzistence zboží – deska, nádrž</a:t>
            </a:r>
          </a:p>
          <a:p>
            <a:r>
              <a:rPr lang="cs-CZ" sz="2400" dirty="0" smtClean="0"/>
              <a:t>Materiálu – plast, nerez, ocel</a:t>
            </a:r>
          </a:p>
          <a:p>
            <a:r>
              <a:rPr lang="cs-CZ" sz="2400" dirty="0" smtClean="0"/>
              <a:t>Prostředí – musí být odolné proti vlhkosti, prašnosti, teplotě</a:t>
            </a:r>
          </a:p>
          <a:p>
            <a:r>
              <a:rPr lang="cs-CZ" sz="2400" dirty="0" smtClean="0"/>
              <a:t>Umístění – váhy stolní, podlahové, zapuštěné, závěsné</a:t>
            </a:r>
          </a:p>
          <a:p>
            <a:r>
              <a:rPr lang="cs-CZ" sz="2400" dirty="0" smtClean="0"/>
              <a:t>Provedení – mechanické, elektronické, digitální, s oboustranným displejem pro pultový prodej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27301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Důležité !!!!!!!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Všechny váhy musí být CEJCHOVANÉ!!!!! </a:t>
            </a:r>
          </a:p>
          <a:p>
            <a:r>
              <a:rPr lang="cs-CZ" sz="3600" dirty="0" smtClean="0">
                <a:solidFill>
                  <a:srgbClr val="FF0000"/>
                </a:solidFill>
              </a:rPr>
              <a:t>To znamená, že mají úředně ověřenou třídu přesnosti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216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155" y="799106"/>
            <a:ext cx="8078525" cy="605889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0304" y="115910"/>
            <a:ext cx="4521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Váhy v hlavní kuchyni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92355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33" y="347730"/>
            <a:ext cx="8310756" cy="631677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7578" y="141668"/>
            <a:ext cx="34772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Cejchování</a:t>
            </a:r>
          </a:p>
          <a:p>
            <a:endParaRPr lang="cs-CZ" sz="2800" dirty="0" smtClean="0"/>
          </a:p>
          <a:p>
            <a:r>
              <a:rPr lang="cs-CZ" sz="2800" dirty="0" smtClean="0"/>
              <a:t>vah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83483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58" y="618186"/>
            <a:ext cx="7572777" cy="596291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31820" y="167425"/>
            <a:ext cx="4752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Váhy ve skladu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10695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55" y="476826"/>
            <a:ext cx="8078525" cy="6058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5268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38" y="579858"/>
            <a:ext cx="8078525" cy="605889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41668" y="90152"/>
            <a:ext cx="3850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Váhy v přípravně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620904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1. Vyjmenuj druhy a použití vah</a:t>
            </a:r>
            <a:endParaRPr lang="cs-CZ" sz="2800" dirty="0"/>
          </a:p>
          <a:p>
            <a:r>
              <a:rPr lang="cs-CZ" sz="2800" dirty="0" smtClean="0"/>
              <a:t>2. Čím musí být opatřeny všechny používané váhy?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64899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Použitá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err="1"/>
              <a:t>Šebelová,Marie</a:t>
            </a:r>
            <a:r>
              <a:rPr lang="cs-CZ" sz="1400" dirty="0"/>
              <a:t>,: Zařízení </a:t>
            </a:r>
            <a:r>
              <a:rPr lang="cs-CZ" sz="1400"/>
              <a:t>závodu, Nakladatelství Parta,2005, ISBN </a:t>
            </a:r>
            <a:r>
              <a:rPr lang="cs-CZ" sz="1400" dirty="0"/>
              <a:t>80-7320-076-7</a:t>
            </a:r>
          </a:p>
          <a:p>
            <a:r>
              <a:rPr lang="cs-CZ" sz="1400" dirty="0"/>
              <a:t>foto Mgr. Věra Tupá</a:t>
            </a:r>
          </a:p>
        </p:txBody>
      </p:sp>
    </p:spTree>
    <p:extLst>
      <p:ext uri="{BB962C8B-B14F-4D97-AF65-F5344CB8AC3E}">
        <p14:creationId xmlns:p14="http://schemas.microsoft.com/office/powerpoint/2010/main" val="208487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</TotalTime>
  <Words>300</Words>
  <Application>Microsoft Office PowerPoint</Application>
  <PresentationFormat>Širokoúhlá obrazovka</PresentationFormat>
  <Paragraphs>63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0" baseType="lpstr">
      <vt:lpstr>Arial</vt:lpstr>
      <vt:lpstr>Arial CE</vt:lpstr>
      <vt:lpstr>Calibri</vt:lpstr>
      <vt:lpstr>Times New Roman</vt:lpstr>
      <vt:lpstr>Trebuchet MS</vt:lpstr>
      <vt:lpstr>Wingdings 3</vt:lpstr>
      <vt:lpstr>Faseta</vt:lpstr>
      <vt:lpstr>Prezentace aplikace PowerPoint</vt:lpstr>
      <vt:lpstr>Váhy</vt:lpstr>
      <vt:lpstr>Použití vah v gastronomii</vt:lpstr>
      <vt:lpstr>Druhy vah</vt:lpstr>
      <vt:lpstr>Rozlišení vah</vt:lpstr>
      <vt:lpstr>Důležité !!!!!!!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Opakování </vt:lpstr>
      <vt:lpstr>Použitá literatura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Váhy</dc:title>
  <dc:creator>Věra Tupá</dc:creator>
  <cp:lastModifiedBy>Zdeněk Laski</cp:lastModifiedBy>
  <cp:revision>7</cp:revision>
  <dcterms:created xsi:type="dcterms:W3CDTF">2013-08-27T16:08:04Z</dcterms:created>
  <dcterms:modified xsi:type="dcterms:W3CDTF">2014-06-04T18:23:09Z</dcterms:modified>
</cp:coreProperties>
</file>