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8"/>
  </p:notesMasterIdLst>
  <p:sldIdLst>
    <p:sldId id="270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-114" y="-6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D1349B-853C-4C63-9551-DEE39BD4D95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4490E6-8E9C-42C1-A966-0905ED092E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3604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74338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63552" y="6186765"/>
            <a:ext cx="7776865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8340424"/>
              </p:ext>
            </p:extLst>
          </p:nvPr>
        </p:nvGraphicFramePr>
        <p:xfrm>
          <a:off x="1998492" y="1927028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GAZ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GAZ.1419.1K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Gastronomická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Vybavení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kuchyní – mycí stroje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druhy a použitím mycích strojů v gastronomii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Myčka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skla, bílého nádobí, černého nádobí, myčka skříňová, průběžná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1.6.2013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047597" y="1514620"/>
            <a:ext cx="79928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cs-CZ" sz="1400" b="1" dirty="0">
                <a:solidFill>
                  <a:prstClr val="black"/>
                </a:solidFill>
              </a:rPr>
              <a:t>Gastronomická zařízení – </a:t>
            </a:r>
            <a:r>
              <a:rPr lang="cs-CZ" sz="1400" b="1" dirty="0" smtClean="0">
                <a:solidFill>
                  <a:prstClr val="black"/>
                </a:solidFill>
              </a:rPr>
              <a:t>Vybavení kuchyní – mycí stroje</a:t>
            </a:r>
            <a:endParaRPr lang="cs-CZ" sz="1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23233" y="223863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35432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Mycí stroje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Druhy a použití mycích strojů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182462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Mycí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Mycí stroje usnadňují namáhavou práci spojenou s mytím nádobí.</a:t>
            </a:r>
          </a:p>
          <a:p>
            <a:r>
              <a:rPr lang="cs-CZ" sz="2800" dirty="0" smtClean="0"/>
              <a:t>Teplota vody v mycích strojích dosahuje až 80 stupňů celsia.</a:t>
            </a:r>
          </a:p>
          <a:p>
            <a:r>
              <a:rPr lang="cs-CZ" sz="2800" dirty="0" smtClean="0"/>
              <a:t>Umyté nádobí není třeba oplachovat a osušovat utěrkou.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825544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Výhody mycích strojů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Usnadnění práce zaměstnanců</a:t>
            </a:r>
          </a:p>
          <a:p>
            <a:r>
              <a:rPr lang="cs-CZ" dirty="0" smtClean="0"/>
              <a:t>Úspora vody a mycích prostředků</a:t>
            </a:r>
          </a:p>
          <a:p>
            <a:r>
              <a:rPr lang="cs-CZ" dirty="0" smtClean="0"/>
              <a:t>Úspora energií</a:t>
            </a:r>
          </a:p>
          <a:p>
            <a:r>
              <a:rPr lang="cs-CZ" dirty="0" smtClean="0"/>
              <a:t>Vysoká hygiena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860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myček podle použití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Myčky nádobí dělíme podle použití:</a:t>
            </a:r>
          </a:p>
          <a:p>
            <a:r>
              <a:rPr lang="cs-CZ" sz="2800" dirty="0" smtClean="0"/>
              <a:t>Myčky na černé nádobí</a:t>
            </a:r>
          </a:p>
          <a:p>
            <a:r>
              <a:rPr lang="cs-CZ" sz="2800" dirty="0" smtClean="0"/>
              <a:t>Myčky na bílé nádobí</a:t>
            </a:r>
          </a:p>
          <a:p>
            <a:r>
              <a:rPr lang="cs-CZ" sz="2800" dirty="0" smtClean="0"/>
              <a:t>Myčky skla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2546329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myček podle konstrukce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Podle konstrukce dělíme myčky na:</a:t>
            </a:r>
          </a:p>
          <a:p>
            <a:r>
              <a:rPr lang="cs-CZ" sz="2800" dirty="0" smtClean="0"/>
              <a:t>skříňové </a:t>
            </a:r>
          </a:p>
          <a:p>
            <a:r>
              <a:rPr lang="cs-CZ" sz="2800" dirty="0" smtClean="0"/>
              <a:t>průběžné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668055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Myčky skla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Pracují s nižším tlakem mycí a </a:t>
            </a:r>
            <a:r>
              <a:rPr lang="cs-CZ" sz="2800" dirty="0" err="1" smtClean="0"/>
              <a:t>oplachové</a:t>
            </a:r>
            <a:r>
              <a:rPr lang="cs-CZ" sz="2800" dirty="0" smtClean="0"/>
              <a:t> vody</a:t>
            </a:r>
          </a:p>
          <a:p>
            <a:r>
              <a:rPr lang="cs-CZ" sz="2800" dirty="0" smtClean="0"/>
              <a:t>Používá se nižší teplota vody</a:t>
            </a:r>
          </a:p>
          <a:p>
            <a:r>
              <a:rPr lang="cs-CZ" sz="2800" dirty="0" smtClean="0"/>
              <a:t>Používají se mycí a </a:t>
            </a:r>
            <a:r>
              <a:rPr lang="cs-CZ" sz="2800" dirty="0" err="1" smtClean="0"/>
              <a:t>oplachovací</a:t>
            </a:r>
            <a:r>
              <a:rPr lang="cs-CZ" sz="2800" dirty="0" smtClean="0"/>
              <a:t> prostředky určené pro sklo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77081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Myčky bílého nádobí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Nádobí zbavené zbytků jídla se uloží do drátěných košů</a:t>
            </a:r>
          </a:p>
          <a:p>
            <a:r>
              <a:rPr lang="cs-CZ" dirty="0" smtClean="0"/>
              <a:t>Vloží se vhodný mycí prostředek</a:t>
            </a:r>
          </a:p>
          <a:p>
            <a:r>
              <a:rPr lang="cs-CZ" dirty="0" smtClean="0"/>
              <a:t>Prostor myčky se uzavře a zvolí příslušný program</a:t>
            </a:r>
          </a:p>
          <a:p>
            <a:r>
              <a:rPr lang="cs-CZ" dirty="0" smtClean="0"/>
              <a:t>Nádobí je umýváno proudem horké </a:t>
            </a:r>
            <a:r>
              <a:rPr lang="cs-CZ" dirty="0" smtClean="0"/>
              <a:t>vody, </a:t>
            </a:r>
            <a:r>
              <a:rPr lang="cs-CZ" dirty="0" smtClean="0"/>
              <a:t>pak opláchnuto a horkým vzduchem osušeno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5346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6737" y="399553"/>
            <a:ext cx="8078525" cy="605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70563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Myčky černého nádobí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Jsou speciálně konstruované</a:t>
            </a:r>
          </a:p>
          <a:p>
            <a:r>
              <a:rPr lang="cs-CZ" sz="2800" dirty="0" smtClean="0"/>
              <a:t>Využívají vysoké teploty vody</a:t>
            </a:r>
            <a:r>
              <a:rPr lang="cs-CZ" sz="2800" dirty="0"/>
              <a:t> </a:t>
            </a:r>
            <a:r>
              <a:rPr lang="cs-CZ" sz="2800" dirty="0" smtClean="0"/>
              <a:t>a vysokého tlaku vody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753731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6737" y="399553"/>
            <a:ext cx="8078525" cy="605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314758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6737" y="399553"/>
            <a:ext cx="8078525" cy="605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516878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6737" y="399553"/>
            <a:ext cx="8078525" cy="605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259326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6737" y="399553"/>
            <a:ext cx="8078525" cy="605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568934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jaké výhody má používání mycích strojů</a:t>
            </a:r>
          </a:p>
          <a:p>
            <a:r>
              <a:rPr lang="cs-CZ" dirty="0" smtClean="0"/>
              <a:t>2. vyjmenuj druhy mycích strojů podle konstrukce a použití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38841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err="1"/>
              <a:t>Šebelová,Marie</a:t>
            </a:r>
            <a:r>
              <a:rPr lang="cs-CZ" sz="1400" dirty="0"/>
              <a:t>,: Zařízení </a:t>
            </a:r>
            <a:r>
              <a:rPr lang="cs-CZ" sz="1400"/>
              <a:t>závodu, Nakladatelství Parta,2005, ISBN </a:t>
            </a:r>
            <a:r>
              <a:rPr lang="cs-CZ" sz="1400" dirty="0"/>
              <a:t>80-7320-076-7</a:t>
            </a:r>
          </a:p>
          <a:p>
            <a:r>
              <a:rPr lang="cs-CZ" sz="1400" dirty="0"/>
              <a:t>foto Mgr. Věra Tupá</a:t>
            </a:r>
          </a:p>
        </p:txBody>
      </p:sp>
    </p:spTree>
    <p:extLst>
      <p:ext uri="{BB962C8B-B14F-4D97-AF65-F5344CB8AC3E}">
        <p14:creationId xmlns:p14="http://schemas.microsoft.com/office/powerpoint/2010/main" xmlns="" val="1963477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36</TotalTime>
  <Words>308</Words>
  <Application>Microsoft Office PowerPoint</Application>
  <PresentationFormat>Vlastní</PresentationFormat>
  <Paragraphs>70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Paralaxa</vt:lpstr>
      <vt:lpstr>Snímek 1</vt:lpstr>
      <vt:lpstr>Mycí stroje </vt:lpstr>
      <vt:lpstr>Mycí stroje</vt:lpstr>
      <vt:lpstr>Výhody mycích strojů</vt:lpstr>
      <vt:lpstr>Druhy myček podle použití</vt:lpstr>
      <vt:lpstr>Druhy myček podle konstrukce</vt:lpstr>
      <vt:lpstr>Myčky skla</vt:lpstr>
      <vt:lpstr>Myčky bílého nádobí</vt:lpstr>
      <vt:lpstr>Snímek 9</vt:lpstr>
      <vt:lpstr>Myčky černého nádobí</vt:lpstr>
      <vt:lpstr>Snímek 11</vt:lpstr>
      <vt:lpstr>Snímek 12</vt:lpstr>
      <vt:lpstr>Snímek 13</vt:lpstr>
      <vt:lpstr>Snímek 14</vt:lpstr>
      <vt:lpstr>Opakování </vt:lpstr>
      <vt:lpstr>Použitá 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Mycí stroje</dc:title>
  <dc:creator>Věra Tupá</dc:creator>
  <cp:lastModifiedBy>Dum</cp:lastModifiedBy>
  <cp:revision>8</cp:revision>
  <dcterms:created xsi:type="dcterms:W3CDTF">2013-08-27T17:44:53Z</dcterms:created>
  <dcterms:modified xsi:type="dcterms:W3CDTF">2014-06-14T16:37:31Z</dcterms:modified>
</cp:coreProperties>
</file>