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66" r:id="rId2"/>
    <p:sldId id="267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AC5FD-2C82-4528-ABC0-88E02900F47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BCBE4-A6B5-4CB2-8963-576A456811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726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453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78012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GAZ.1420.1K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SSHS_KM_GaZ_ROC_1_OU_DUM_19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Vybavení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kuchyní – mycí dřezy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druhy a použitím mycích dřezů v gastronomii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Jednodřez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dvojdřez, </a:t>
                      </a:r>
                      <a:r>
                        <a:rPr lang="cs-CZ" sz="9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jednodřez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 okapem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10.6.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sz="14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400" b="1" dirty="0" smtClean="0">
                <a:solidFill>
                  <a:prstClr val="black"/>
                </a:solidFill>
              </a:rPr>
              <a:t>Vybavení kuchyní – mycí dřezy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561" y="31066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35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Mycí dřezy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Použití, druhy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26361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875763"/>
            <a:ext cx="8534401" cy="1506829"/>
          </a:xfrm>
        </p:spPr>
        <p:txBody>
          <a:bodyPr/>
          <a:lstStyle/>
          <a:p>
            <a:r>
              <a:rPr lang="cs-CZ" dirty="0" smtClean="0"/>
              <a:t>Mycí dřezy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678806"/>
            <a:ext cx="8534400" cy="3315594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dirty="0" smtClean="0"/>
              <a:t>Dřezy používané k mytí nádobí se z hygienických důvodů nesmí používat k jiným účelům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dirty="0" smtClean="0"/>
              <a:t>Jsou vyráběny z chromniklové oceli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dirty="0" smtClean="0"/>
              <a:t>Vyrábějí se v různých velikostech a provedení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3387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656823"/>
            <a:ext cx="8534401" cy="1030309"/>
          </a:xfrm>
        </p:spPr>
        <p:txBody>
          <a:bodyPr/>
          <a:lstStyle/>
          <a:p>
            <a:r>
              <a:rPr lang="cs-CZ" dirty="0" smtClean="0"/>
              <a:t>Dřezy rozdělujeme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614411"/>
            <a:ext cx="8534400" cy="337998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jednodílné</a:t>
            </a:r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265" y="1815921"/>
            <a:ext cx="6760997" cy="4642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163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1441" y="232127"/>
            <a:ext cx="8078525" cy="605889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3944" y="965915"/>
            <a:ext cx="1699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vojdřez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37924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205" y="348038"/>
            <a:ext cx="7417820" cy="605889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73487" y="348038"/>
            <a:ext cx="298789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Jednodřez</a:t>
            </a:r>
            <a:r>
              <a:rPr lang="cs-CZ" sz="2800" dirty="0"/>
              <a:t> s okapem</a:t>
            </a:r>
          </a:p>
        </p:txBody>
      </p:sp>
    </p:spTree>
    <p:extLst>
      <p:ext uri="{BB962C8B-B14F-4D97-AF65-F5344CB8AC3E}">
        <p14:creationId xmlns:p14="http://schemas.microsoft.com/office/powerpoint/2010/main" val="2730944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746976"/>
            <a:ext cx="8534401" cy="914400"/>
          </a:xfrm>
        </p:spPr>
        <p:txBody>
          <a:bodyPr/>
          <a:lstStyle/>
          <a:p>
            <a:r>
              <a:rPr lang="cs-CZ" dirty="0" smtClean="0"/>
              <a:t>Konstrukce dřezů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176530"/>
            <a:ext cx="8534400" cy="3817870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 odkapávací plochou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 pracovní deskou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Se zabudovaným drtičem odpadků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10406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618186"/>
            <a:ext cx="8534401" cy="1107583"/>
          </a:xfrm>
        </p:spPr>
        <p:txBody>
          <a:bodyPr/>
          <a:lstStyle/>
          <a:p>
            <a:r>
              <a:rPr lang="cs-CZ" dirty="0" smtClean="0"/>
              <a:t>Drtič potravinového odpadu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944710"/>
            <a:ext cx="8534400" cy="4049690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dirty="0" smtClean="0"/>
              <a:t>Slouží k rozdrcení zbytků jídel a pomocí tekoucí vody rozmělní a odplaví do kanálu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800" dirty="0" smtClean="0"/>
              <a:t>Bývá umístěn ve skříňce pod dřezem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90048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592428"/>
            <a:ext cx="8534401" cy="1081826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318197"/>
            <a:ext cx="8534400" cy="367620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Vyjmenuj druhy mycích dřezů</a:t>
            </a:r>
            <a:endParaRPr lang="cs-CZ" sz="2800" dirty="0"/>
          </a:p>
          <a:p>
            <a:r>
              <a:rPr lang="cs-CZ" sz="2800" dirty="0" smtClean="0"/>
              <a:t>2. K čemu slouží drtič odpadu?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99578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94252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55</TotalTime>
  <Words>209</Words>
  <Application>Microsoft Office PowerPoint</Application>
  <PresentationFormat>Širokoúhlá obrazovka</PresentationFormat>
  <Paragraphs>55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 CE</vt:lpstr>
      <vt:lpstr>Calibri</vt:lpstr>
      <vt:lpstr>Century Gothic</vt:lpstr>
      <vt:lpstr>Times New Roman</vt:lpstr>
      <vt:lpstr>Wingdings</vt:lpstr>
      <vt:lpstr>Wingdings 3</vt:lpstr>
      <vt:lpstr>Řez</vt:lpstr>
      <vt:lpstr>Prezentace aplikace PowerPoint</vt:lpstr>
      <vt:lpstr>Mycí dřezy</vt:lpstr>
      <vt:lpstr>Mycí dřezy</vt:lpstr>
      <vt:lpstr>Dřezy rozdělujeme</vt:lpstr>
      <vt:lpstr>Prezentace aplikace PowerPoint</vt:lpstr>
      <vt:lpstr>Prezentace aplikace PowerPoint</vt:lpstr>
      <vt:lpstr>Konstrukce dřezů</vt:lpstr>
      <vt:lpstr>Drtič potravinového odpadu</vt:lpstr>
      <vt:lpstr>opakování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Mycí dřezy</dc:title>
  <dc:creator>Věra Tupá</dc:creator>
  <cp:lastModifiedBy>Zdeněk Laski</cp:lastModifiedBy>
  <cp:revision>7</cp:revision>
  <dcterms:created xsi:type="dcterms:W3CDTF">2013-08-27T18:21:51Z</dcterms:created>
  <dcterms:modified xsi:type="dcterms:W3CDTF">2014-06-04T18:24:20Z</dcterms:modified>
</cp:coreProperties>
</file>