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6"/>
  </p:notesMasterIdLst>
  <p:sldIdLst>
    <p:sldId id="269" r:id="rId4"/>
    <p:sldId id="270" r:id="rId5"/>
    <p:sldId id="257" r:id="rId6"/>
    <p:sldId id="258" r:id="rId7"/>
    <p:sldId id="265" r:id="rId8"/>
    <p:sldId id="267" r:id="rId9"/>
    <p:sldId id="266" r:id="rId10"/>
    <p:sldId id="261" r:id="rId11"/>
    <p:sldId id="264" r:id="rId12"/>
    <p:sldId id="262" r:id="rId13"/>
    <p:sldId id="26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EA7856-B1AB-4C7C-9CFB-0C045253291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A1F5E-5F64-4BC6-9586-B5C2D287EB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930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674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442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120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180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329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101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441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77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328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732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916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1487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0152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9011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873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9069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6462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715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118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8723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9671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9564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8099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9531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2162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9708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5935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16035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6334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918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2453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5920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399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161B1-A783-4702-95DB-9720600623A2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3710-1EDF-451B-A266-21EC5C5BE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649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75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161B1-A783-4702-95DB-9720600623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3710-1EDF-451B-A266-21EC5C5BE677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87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953302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13O5.1K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Hovězí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maso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charakteristikou, druhy masa – přední a zadní maso.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Charakteristika masa, dělení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hovězího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masa,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22.1.2013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</a:t>
            </a:r>
            <a:r>
              <a:rPr lang="cs-CZ" b="1" dirty="0" smtClean="0">
                <a:solidFill>
                  <a:prstClr val="black"/>
                </a:solidFill>
              </a:rPr>
              <a:t>– Hovězí maso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432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Hovězí  maso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Charakteristika, dělení, použití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8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Hovězí maso patří mezi masa jatečných zvířat. Získává se z krav, býků, volů a jalovic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Pro kuchařské účely je nejvhodnější maso z masných plemen ve věku mezi 2-3rokem. </a:t>
            </a:r>
            <a:endParaRPr lang="cs-CZ" dirty="0" smtClean="0"/>
          </a:p>
          <a:p>
            <a:r>
              <a:rPr lang="cs-CZ" dirty="0" smtClean="0"/>
              <a:t>Starší </a:t>
            </a:r>
            <a:r>
              <a:rPr lang="cs-CZ" dirty="0"/>
              <a:t>kusy mají maso tužší a svalovina je hrubě vláknitá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Barva masa je sytě červená, tuk (lůj) je jemně zrnitý, bílý. </a:t>
            </a:r>
          </a:p>
        </p:txBody>
      </p:sp>
    </p:spTree>
    <p:extLst>
      <p:ext uri="{BB962C8B-B14F-4D97-AF65-F5344CB8AC3E}">
        <p14:creationId xmlns:p14="http://schemas.microsoft.com/office/powerpoint/2010/main" val="249402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hovězího kusu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554461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720840"/>
            <a:ext cx="35283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Hovězí kus dělíme na tyto části    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dirty="0" smtClean="0"/>
              <a:t>a)kýta</a:t>
            </a:r>
            <a:r>
              <a:rPr lang="cs-CZ" dirty="0"/>
              <a:t>	</a:t>
            </a:r>
          </a:p>
          <a:p>
            <a:pPr lvl="0"/>
            <a:r>
              <a:rPr lang="cs-CZ" dirty="0" smtClean="0"/>
              <a:t>b)plec</a:t>
            </a:r>
            <a:endParaRPr lang="cs-CZ" dirty="0"/>
          </a:p>
          <a:p>
            <a:pPr lvl="0"/>
            <a:r>
              <a:rPr lang="cs-CZ" dirty="0" smtClean="0"/>
              <a:t>c)svíčková</a:t>
            </a:r>
            <a:endParaRPr lang="cs-CZ" dirty="0"/>
          </a:p>
          <a:p>
            <a:pPr lvl="0"/>
            <a:r>
              <a:rPr lang="cs-CZ" dirty="0" smtClean="0"/>
              <a:t>d)vysoký </a:t>
            </a:r>
            <a:r>
              <a:rPr lang="cs-CZ" dirty="0"/>
              <a:t>a nízký roštěnec</a:t>
            </a:r>
          </a:p>
          <a:p>
            <a:pPr lvl="0"/>
            <a:r>
              <a:rPr lang="cs-CZ" dirty="0" smtClean="0"/>
              <a:t>e)krk</a:t>
            </a:r>
            <a:endParaRPr lang="cs-CZ" dirty="0"/>
          </a:p>
          <a:p>
            <a:pPr lvl="0"/>
            <a:r>
              <a:rPr lang="cs-CZ" dirty="0" smtClean="0"/>
              <a:t>f)podplečí </a:t>
            </a:r>
            <a:r>
              <a:rPr lang="cs-CZ" dirty="0"/>
              <a:t>neboli péro</a:t>
            </a:r>
          </a:p>
          <a:p>
            <a:pPr lvl="0"/>
            <a:r>
              <a:rPr lang="cs-CZ" dirty="0" smtClean="0"/>
              <a:t>g)vysoké </a:t>
            </a:r>
            <a:r>
              <a:rPr lang="cs-CZ" dirty="0"/>
              <a:t>a nízké žebro</a:t>
            </a:r>
          </a:p>
          <a:p>
            <a:pPr lvl="0"/>
            <a:r>
              <a:rPr lang="cs-CZ" dirty="0"/>
              <a:t>h</a:t>
            </a:r>
            <a:r>
              <a:rPr lang="cs-CZ" dirty="0" smtClean="0"/>
              <a:t>)hrudí</a:t>
            </a:r>
            <a:endParaRPr lang="cs-CZ" dirty="0"/>
          </a:p>
          <a:p>
            <a:pPr lvl="0"/>
            <a:r>
              <a:rPr lang="cs-CZ" dirty="0" smtClean="0"/>
              <a:t>ch)pupek</a:t>
            </a:r>
            <a:endParaRPr lang="cs-CZ" dirty="0"/>
          </a:p>
          <a:p>
            <a:pPr lvl="0"/>
            <a:r>
              <a:rPr lang="cs-CZ" dirty="0" smtClean="0"/>
              <a:t>i)Kližky</a:t>
            </a:r>
          </a:p>
          <a:p>
            <a:pPr lvl="0"/>
            <a:r>
              <a:rPr lang="cs-CZ" dirty="0" smtClean="0"/>
              <a:t>j)oháňka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3212976"/>
            <a:ext cx="511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4499991" y="33824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3" y="284364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26369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1440" y="245224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32489" y="27003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07625" y="2335565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49862" y="324433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g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14126" y="436510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1440" y="342900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49862" y="37983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75777" y="3798332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87889" y="454977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96336" y="3567082"/>
            <a:ext cx="23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629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Zadní a přední maso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Při bourání se hovězí kus dělí podél páteře na poloviny. </a:t>
            </a:r>
            <a:endParaRPr lang="cs-CZ" dirty="0" smtClean="0"/>
          </a:p>
          <a:p>
            <a:r>
              <a:rPr lang="cs-CZ" dirty="0" smtClean="0"/>
              <a:t>Ty </a:t>
            </a:r>
            <a:r>
              <a:rPr lang="cs-CZ" dirty="0"/>
              <a:t>se dělí mezi 7 a 8 žebrem  na přední a zadní čtvrť.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936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dirty="0" smtClean="0"/>
              <a:t>Zadní maso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Zadní maso:</a:t>
            </a:r>
            <a:r>
              <a:rPr lang="cs-CZ" dirty="0" smtClean="0"/>
              <a:t> </a:t>
            </a:r>
          </a:p>
          <a:p>
            <a:r>
              <a:rPr lang="cs-CZ" dirty="0" smtClean="0"/>
              <a:t>Je kvalitnější (cenově dražší), je to pevná svalovina s jemnými tukovými žilkami. </a:t>
            </a:r>
            <a:r>
              <a:rPr lang="cs-CZ" dirty="0" smtClean="0">
                <a:effectLst/>
              </a:rPr>
              <a:t>Takto uložený tuk označujeme jako mramorování.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Řadíme sem:</a:t>
            </a:r>
          </a:p>
          <a:p>
            <a:pPr lvl="0"/>
            <a:r>
              <a:rPr lang="cs-CZ" dirty="0" smtClean="0"/>
              <a:t>kýtu                                                   </a:t>
            </a:r>
          </a:p>
          <a:p>
            <a:pPr lvl="0"/>
            <a:r>
              <a:rPr lang="cs-CZ" dirty="0" smtClean="0"/>
              <a:t>plec</a:t>
            </a:r>
          </a:p>
          <a:p>
            <a:pPr lvl="0"/>
            <a:r>
              <a:rPr lang="cs-CZ" dirty="0" smtClean="0"/>
              <a:t>vysoký a nízký roštěnec</a:t>
            </a:r>
          </a:p>
          <a:p>
            <a:pPr lvl="0"/>
            <a:r>
              <a:rPr lang="cs-CZ" dirty="0" smtClean="0"/>
              <a:t>svíčkovou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6388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Přední maso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cs-CZ" dirty="0"/>
              <a:t>Svalová vlákna u předního masa jsou řidší, obsahuje více tuku  zejména na pupku , hrudí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     a žebrech </a:t>
            </a:r>
            <a:r>
              <a:rPr lang="cs-CZ" dirty="0"/>
              <a:t>kde je tuk  s </a:t>
            </a:r>
            <a:r>
              <a:rPr lang="cs-CZ" dirty="0" smtClean="0"/>
              <a:t>masem.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/>
              <a:t>Řadíme </a:t>
            </a:r>
            <a:r>
              <a:rPr lang="cs-CZ" b="1" dirty="0" smtClean="0"/>
              <a:t>sem:</a:t>
            </a:r>
            <a:r>
              <a:rPr lang="cs-CZ" dirty="0"/>
              <a:t>				</a:t>
            </a:r>
          </a:p>
          <a:p>
            <a:pPr lvl="0"/>
            <a:r>
              <a:rPr lang="cs-CZ" dirty="0"/>
              <a:t>hrudí</a:t>
            </a:r>
          </a:p>
          <a:p>
            <a:pPr lvl="0"/>
            <a:r>
              <a:rPr lang="cs-CZ" dirty="0"/>
              <a:t>vysoké a nízké žebro</a:t>
            </a:r>
          </a:p>
          <a:p>
            <a:pPr lvl="0"/>
            <a:r>
              <a:rPr lang="cs-CZ" dirty="0"/>
              <a:t>kližky</a:t>
            </a:r>
          </a:p>
          <a:p>
            <a:pPr lvl="0"/>
            <a:r>
              <a:rPr lang="cs-CZ" dirty="0"/>
              <a:t>pupek</a:t>
            </a:r>
          </a:p>
          <a:p>
            <a:pPr lvl="0"/>
            <a:r>
              <a:rPr lang="cs-CZ" dirty="0"/>
              <a:t>podplečí neboli péro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8996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SAMOSTATNÁ </a:t>
            </a:r>
            <a:r>
              <a:rPr lang="cs-CZ" dirty="0"/>
              <a:t>PRÁCE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Doplň chybějící text.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Hovězí maso má barvu    …………………………………………….. </a:t>
            </a:r>
          </a:p>
          <a:p>
            <a:pPr lvl="0"/>
            <a:r>
              <a:rPr lang="cs-CZ" dirty="0"/>
              <a:t>Název hovězího tuku        ……………………………………………..</a:t>
            </a:r>
          </a:p>
          <a:p>
            <a:pPr lvl="0"/>
            <a:r>
              <a:rPr lang="cs-CZ" dirty="0"/>
              <a:t>Mramorování znamená     …………………………………………….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0246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Hovězí maso má barvu    </a:t>
            </a:r>
          </a:p>
          <a:p>
            <a:pPr lvl="0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sytě červenou</a:t>
            </a:r>
          </a:p>
          <a:p>
            <a:pPr lvl="0"/>
            <a:r>
              <a:rPr lang="cs-CZ" dirty="0" smtClean="0"/>
              <a:t>Název hovězího tuku       </a:t>
            </a:r>
          </a:p>
          <a:p>
            <a:pPr lvl="0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lůj</a:t>
            </a:r>
          </a:p>
          <a:p>
            <a:pPr lvl="0"/>
            <a:r>
              <a:rPr lang="cs-CZ" dirty="0" smtClean="0"/>
              <a:t>Mramorování znamená </a:t>
            </a:r>
          </a:p>
          <a:p>
            <a:pPr lvl="0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uložení tuku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500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Je toto tvrzení správné?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600" dirty="0" smtClean="0"/>
              <a:t>Pro </a:t>
            </a:r>
            <a:r>
              <a:rPr lang="cs-CZ" sz="3600" dirty="0"/>
              <a:t>kuchařské účely je nejvhodnější maso z kusu kolem 5 let.  </a:t>
            </a:r>
            <a:r>
              <a:rPr lang="cs-CZ" sz="3600" dirty="0" smtClean="0"/>
              <a:t>            ANO  </a:t>
            </a:r>
            <a:r>
              <a:rPr lang="cs-CZ" sz="3600" dirty="0"/>
              <a:t>-  NE</a:t>
            </a:r>
          </a:p>
          <a:p>
            <a:pPr lvl="0"/>
            <a:r>
              <a:rPr lang="cs-CZ" sz="3600" dirty="0"/>
              <a:t>Hovězí kus se dělí na přední a zadní čtvrť mezi 8 a 9 žebrem.   </a:t>
            </a:r>
            <a:r>
              <a:rPr lang="cs-CZ" sz="3600" dirty="0" smtClean="0"/>
              <a:t>           ANO  </a:t>
            </a:r>
            <a:r>
              <a:rPr lang="cs-CZ" sz="3600" dirty="0"/>
              <a:t>-  NE        </a:t>
            </a:r>
          </a:p>
          <a:p>
            <a:pPr lvl="0"/>
            <a:r>
              <a:rPr lang="cs-CZ" sz="3600" dirty="0"/>
              <a:t>Přední maso má pevnou svalovinu s mramorováním.                 ANO  -  NE</a:t>
            </a:r>
          </a:p>
          <a:p>
            <a:pPr marL="0" indent="0">
              <a:buNone/>
            </a:pPr>
            <a:r>
              <a:rPr lang="cs-CZ" sz="3600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8005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Pro kuchařské účely je nejvhodnější maso z kusu kolem 5 let.               </a:t>
            </a:r>
            <a:r>
              <a:rPr lang="cs-CZ" dirty="0" smtClean="0">
                <a:solidFill>
                  <a:srgbClr val="FF0000"/>
                </a:solidFill>
              </a:rPr>
              <a:t>ANO </a:t>
            </a:r>
            <a:r>
              <a:rPr lang="cs-CZ" dirty="0" smtClean="0"/>
              <a:t> -  NE</a:t>
            </a:r>
          </a:p>
          <a:p>
            <a:pPr lvl="0"/>
            <a:r>
              <a:rPr lang="cs-CZ" dirty="0" smtClean="0"/>
              <a:t>Hovězí kus se dělí na přední a zadní čtvrť mezi 8 a 9 žebrem.                        ANO  -  </a:t>
            </a:r>
            <a:r>
              <a:rPr lang="cs-CZ" dirty="0" smtClean="0">
                <a:solidFill>
                  <a:srgbClr val="FF0000"/>
                </a:solidFill>
              </a:rPr>
              <a:t>NE  </a:t>
            </a:r>
            <a:r>
              <a:rPr lang="cs-CZ" dirty="0" smtClean="0"/>
              <a:t>      </a:t>
            </a:r>
          </a:p>
          <a:p>
            <a:pPr lvl="0"/>
            <a:r>
              <a:rPr lang="cs-CZ" dirty="0" smtClean="0"/>
              <a:t>Přední maso má pevnou svalovinu s mramorováním.                 ANO  -  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17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3853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Použitá literatura:</a:t>
            </a:r>
            <a:br>
              <a:rPr lang="cs-CZ" sz="2800" dirty="0" smtClean="0"/>
            </a:br>
            <a:r>
              <a:rPr lang="cs-CZ" sz="2800" dirty="0" err="1" smtClean="0"/>
              <a:t>Šebelová,Marie</a:t>
            </a:r>
            <a:r>
              <a:rPr lang="cs-CZ" sz="2800" dirty="0" smtClean="0"/>
              <a:t>,: Potraviny a výživa,Parta,2000,ISBN 80-7320-010-4</a:t>
            </a:r>
            <a:br>
              <a:rPr lang="cs-CZ" sz="2800" dirty="0" smtClean="0"/>
            </a:br>
            <a:r>
              <a:rPr lang="cs-CZ" sz="2800" dirty="0" smtClean="0"/>
              <a:t>Obrázky:</a:t>
            </a:r>
            <a:br>
              <a:rPr lang="cs-CZ" sz="2800" dirty="0" smtClean="0"/>
            </a:br>
            <a:r>
              <a:rPr lang="cs-CZ" sz="2800" dirty="0" smtClean="0"/>
              <a:t>[cit. 2012-17-10]. Dostupný pod licencí Microsoft Office 2010 na </a:t>
            </a:r>
            <a:br>
              <a:rPr lang="cs-CZ" sz="2800" dirty="0" smtClean="0"/>
            </a:br>
            <a:r>
              <a:rPr lang="cs-CZ" sz="2800" dirty="0" smtClean="0"/>
              <a:t>WWW: &lt;</a:t>
            </a:r>
            <a:r>
              <a:rPr lang="cs-CZ" sz="2800" u="sng" dirty="0" smtClean="0">
                <a:hlinkClick r:id="rId2"/>
              </a:rPr>
              <a:t>http://office.microsoft.com/</a:t>
            </a:r>
            <a:r>
              <a:rPr lang="cs-CZ" sz="2800" u="sng" dirty="0" err="1" smtClean="0">
                <a:hlinkClick r:id="rId2"/>
              </a:rPr>
              <a:t>cs-cz</a:t>
            </a:r>
            <a:r>
              <a:rPr lang="cs-CZ" sz="2800" u="sng" dirty="0" smtClean="0">
                <a:hlinkClick r:id="rId2"/>
              </a:rPr>
              <a:t>/</a:t>
            </a:r>
            <a:r>
              <a:rPr lang="cs-CZ" sz="2800" u="sng" dirty="0" err="1" smtClean="0">
                <a:hlinkClick r:id="rId2"/>
              </a:rPr>
              <a:t>images</a:t>
            </a:r>
            <a:r>
              <a:rPr lang="cs-CZ" sz="2800" dirty="0" smtClean="0"/>
              <a:t>&gt;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16612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141</TotalTime>
  <Words>249</Words>
  <Application>Microsoft Office PowerPoint</Application>
  <PresentationFormat>Předvádění na obrazovce (4:3)</PresentationFormat>
  <Paragraphs>113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Arial CE</vt:lpstr>
      <vt:lpstr>Calibri</vt:lpstr>
      <vt:lpstr>Times New Roman</vt:lpstr>
      <vt:lpstr>Motiv systému Office</vt:lpstr>
      <vt:lpstr>1_Motiv systému Office</vt:lpstr>
      <vt:lpstr>2_Motiv systému Office</vt:lpstr>
      <vt:lpstr>Prezentace aplikace PowerPoint</vt:lpstr>
      <vt:lpstr>Hovězí  maso</vt:lpstr>
      <vt:lpstr>Charakteristika</vt:lpstr>
      <vt:lpstr>Dělení hovězího kusu</vt:lpstr>
      <vt:lpstr>Zadní a přední maso</vt:lpstr>
      <vt:lpstr> Zadní maso </vt:lpstr>
      <vt:lpstr>Přední maso</vt:lpstr>
      <vt:lpstr> SAMOSTATNÁ PRÁCE </vt:lpstr>
      <vt:lpstr>Správná odpověď</vt:lpstr>
      <vt:lpstr> Je toto tvrzení správné? </vt:lpstr>
      <vt:lpstr>Správná odpověď</vt:lpstr>
      <vt:lpstr>Použitá literatura: Šebelová,Marie,: Potraviny a výživa,Parta,2000,ISBN 80-7320-010-4 Obrázky: [cit. 2012-17-10]. Dostupný pod licencí Microsoft Office 2010 na  WWW: &lt;http://office.microsoft.com/cs-cz/images&gt;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Hovězí  maso</dc:title>
  <dc:creator>Věra Tupá</dc:creator>
  <cp:lastModifiedBy>Zdeněk Laski</cp:lastModifiedBy>
  <cp:revision>12</cp:revision>
  <dcterms:created xsi:type="dcterms:W3CDTF">2013-01-22T17:31:54Z</dcterms:created>
  <dcterms:modified xsi:type="dcterms:W3CDTF">2014-06-04T18:26:53Z</dcterms:modified>
</cp:coreProperties>
</file>