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Layouts/slideLayout29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3"/>
  </p:notesMasterIdLst>
  <p:sldIdLst>
    <p:sldId id="269" r:id="rId4"/>
    <p:sldId id="270" r:id="rId5"/>
    <p:sldId id="257" r:id="rId6"/>
    <p:sldId id="258" r:id="rId7"/>
    <p:sldId id="265" r:id="rId8"/>
    <p:sldId id="259" r:id="rId9"/>
    <p:sldId id="263" r:id="rId10"/>
    <p:sldId id="264" r:id="rId11"/>
    <p:sldId id="27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7F1F59-271E-4A6D-AABF-3F0F17A8C3BF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396C5C-DC23-4AB1-9FA6-F13CB7B27F8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53254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30433-143C-4092-A6C1-6E762D77F968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B5807-70F4-4DA5-B25B-1F707724016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30433-143C-4092-A6C1-6E762D77F968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B5807-70F4-4DA5-B25B-1F707724016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30433-143C-4092-A6C1-6E762D77F968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B5807-70F4-4DA5-B25B-1F70772401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30433-143C-4092-A6C1-6E762D77F968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B5807-70F4-4DA5-B25B-1F70772401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30433-143C-4092-A6C1-6E762D77F968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B5807-70F4-4DA5-B25B-1F70772401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30433-143C-4092-A6C1-6E762D77F968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B5807-70F4-4DA5-B25B-1F70772401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30433-143C-4092-A6C1-6E762D77F968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B5807-70F4-4DA5-B25B-1F70772401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30433-143C-4092-A6C1-6E762D77F968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B5807-70F4-4DA5-B25B-1F70772401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30433-143C-4092-A6C1-6E762D77F968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B5807-70F4-4DA5-B25B-1F70772401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30433-143C-4092-A6C1-6E762D77F968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B5807-70F4-4DA5-B25B-1F70772401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30433-143C-4092-A6C1-6E762D77F968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B5807-70F4-4DA5-B25B-1F70772401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999221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544508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379102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490670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7018175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779011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7096490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2383975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598586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5492330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74190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30433-143C-4092-A6C1-6E762D77F968}" type="datetimeFigureOut">
              <a:rPr lang="cs-CZ" smtClean="0">
                <a:solidFill>
                  <a:srgbClr val="FFFFFF"/>
                </a:solidFill>
              </a:rPr>
              <a:pPr/>
              <a:t>14.6.2014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B5807-70F4-4DA5-B25B-1F7077240167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69885539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30433-143C-4092-A6C1-6E762D77F968}" type="datetimeFigureOut">
              <a:rPr lang="cs-CZ" smtClean="0">
                <a:solidFill>
                  <a:srgbClr val="FFFFFF"/>
                </a:solidFill>
              </a:rPr>
              <a:pPr/>
              <a:t>14.6.2014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B5807-70F4-4DA5-B25B-1F7077240167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67959902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30433-143C-4092-A6C1-6E762D77F968}" type="datetimeFigureOut">
              <a:rPr lang="cs-CZ" smtClean="0">
                <a:solidFill>
                  <a:srgbClr val="FFFFFF"/>
                </a:solidFill>
              </a:rPr>
              <a:pPr/>
              <a:t>14.6.2014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B5807-70F4-4DA5-B25B-1F7077240167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3039488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30433-143C-4092-A6C1-6E762D77F968}" type="datetimeFigureOut">
              <a:rPr lang="cs-CZ" smtClean="0">
                <a:solidFill>
                  <a:srgbClr val="FFFFFF"/>
                </a:solidFill>
              </a:rPr>
              <a:pPr/>
              <a:t>14.6.2014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B5807-70F4-4DA5-B25B-1F7077240167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3983682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30433-143C-4092-A6C1-6E762D77F968}" type="datetimeFigureOut">
              <a:rPr lang="cs-CZ" smtClean="0">
                <a:solidFill>
                  <a:srgbClr val="FFFFFF"/>
                </a:solidFill>
              </a:rPr>
              <a:pPr/>
              <a:t>14.6.2014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B5807-70F4-4DA5-B25B-1F7077240167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6022127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30433-143C-4092-A6C1-6E762D77F968}" type="datetimeFigureOut">
              <a:rPr lang="cs-CZ" smtClean="0">
                <a:solidFill>
                  <a:srgbClr val="FFFFFF"/>
                </a:solidFill>
              </a:rPr>
              <a:pPr/>
              <a:t>14.6.2014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B5807-70F4-4DA5-B25B-1F7077240167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9053564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30433-143C-4092-A6C1-6E762D77F968}" type="datetimeFigureOut">
              <a:rPr lang="cs-CZ" smtClean="0">
                <a:solidFill>
                  <a:srgbClr val="FFFFFF"/>
                </a:solidFill>
              </a:rPr>
              <a:pPr/>
              <a:t>14.6.2014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B5807-70F4-4DA5-B25B-1F7077240167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400306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30433-143C-4092-A6C1-6E762D77F968}" type="datetimeFigureOut">
              <a:rPr lang="cs-CZ" smtClean="0">
                <a:solidFill>
                  <a:srgbClr val="FFFFFF"/>
                </a:solidFill>
              </a:rPr>
              <a:pPr/>
              <a:t>14.6.2014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B5807-70F4-4DA5-B25B-1F7077240167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6913131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30433-143C-4092-A6C1-6E762D77F968}" type="datetimeFigureOut">
              <a:rPr lang="cs-CZ" smtClean="0">
                <a:solidFill>
                  <a:srgbClr val="FFFFFF"/>
                </a:solidFill>
              </a:rPr>
              <a:pPr/>
              <a:t>14.6.2014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B5807-70F4-4DA5-B25B-1F7077240167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4388397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30433-143C-4092-A6C1-6E762D77F968}" type="datetimeFigureOut">
              <a:rPr lang="cs-CZ" smtClean="0">
                <a:solidFill>
                  <a:srgbClr val="FFFFFF"/>
                </a:solidFill>
              </a:rPr>
              <a:pPr/>
              <a:t>14.6.2014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B5807-70F4-4DA5-B25B-1F7077240167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7596253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30433-143C-4092-A6C1-6E762D77F968}" type="datetimeFigureOut">
              <a:rPr lang="cs-CZ" smtClean="0">
                <a:solidFill>
                  <a:srgbClr val="FFFFFF"/>
                </a:solidFill>
              </a:rPr>
              <a:pPr/>
              <a:t>14.6.2014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B5807-70F4-4DA5-B25B-1F7077240167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444942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53530433-143C-4092-A6C1-6E762D77F968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1E2B5807-70F4-4DA5-B25B-1F707724016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541507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53530433-143C-4092-A6C1-6E762D77F968}" type="datetimeFigureOut">
              <a:rPr lang="cs-CZ" smtClean="0">
                <a:solidFill>
                  <a:srgbClr val="FFFFFF"/>
                </a:solidFill>
              </a:rPr>
              <a:pPr/>
              <a:t>14.6.2014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1E2B5807-70F4-4DA5-B25B-1F7077240167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7252350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25336076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škola hotelová a služeb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Kroměříž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Mgr.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Věra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Tupá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_32_INOVACE POV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POV.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13O8.1K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vzdělání s výučním listem,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Chování pracovníků ve službách, stravovací služby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Potraviny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a výživa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Mléčné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výrobky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Prezentace, samostatná práce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15 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seznamuje žáky s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mléčnými výrobky – druhy, výroba použití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Mléčné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výrobky – kysané, mléka zahuštěná a sušená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19.2.2013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314802" y="1484784"/>
            <a:ext cx="45143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Potraviny a výživa </a:t>
            </a:r>
            <a:r>
              <a:rPr lang="cs-CZ" b="1" dirty="0" smtClean="0">
                <a:solidFill>
                  <a:prstClr val="black"/>
                </a:solidFill>
              </a:rPr>
              <a:t>– </a:t>
            </a:r>
            <a:r>
              <a:rPr lang="cs-CZ" b="1" smtClean="0">
                <a:solidFill>
                  <a:prstClr val="black"/>
                </a:solidFill>
              </a:rPr>
              <a:t>Mléčné výrobky I</a:t>
            </a:r>
            <a:endParaRPr lang="cs-CZ" b="1" dirty="0">
              <a:solidFill>
                <a:prstClr val="black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74520" y="188640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506410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Druhy, výroba, použití</a:t>
            </a:r>
            <a:endParaRPr lang="cs-CZ" sz="40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Mléčné výrobky I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xmlns="" val="14485120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/>
              <a:t>Kysané mléčné výrobky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Pro výrobu kysaných mléčných výrobků se používá mléko – plnotučné, polotučné, odstředěné</a:t>
            </a:r>
          </a:p>
          <a:p>
            <a:r>
              <a:rPr lang="cs-CZ" sz="4000" dirty="0" smtClean="0"/>
              <a:t>Nejvíce se používá mléko kravské, ovčí, kozí a buvolí</a:t>
            </a:r>
          </a:p>
          <a:p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318483553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7924800" cy="1143000"/>
          </a:xfrm>
        </p:spPr>
        <p:txBody>
          <a:bodyPr/>
          <a:lstStyle/>
          <a:p>
            <a:r>
              <a:rPr lang="cs-CZ" sz="3600" dirty="0" smtClean="0"/>
              <a:t>Druhy kysaných výrobků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sz="4000" dirty="0" smtClean="0"/>
              <a:t>Kysaná smetana</a:t>
            </a:r>
          </a:p>
          <a:p>
            <a:r>
              <a:rPr lang="cs-CZ" sz="4000" dirty="0" smtClean="0"/>
              <a:t>Kysané podmáslí, šlehané podmáslí</a:t>
            </a:r>
          </a:p>
          <a:p>
            <a:r>
              <a:rPr lang="cs-CZ" sz="4000" dirty="0" smtClean="0"/>
              <a:t>Acidofilní mléko, </a:t>
            </a:r>
            <a:r>
              <a:rPr lang="cs-CZ" sz="4000" dirty="0" err="1" smtClean="0"/>
              <a:t>biokys</a:t>
            </a:r>
            <a:r>
              <a:rPr lang="cs-CZ" sz="4000" dirty="0" smtClean="0"/>
              <a:t>, kefír</a:t>
            </a:r>
          </a:p>
          <a:p>
            <a:r>
              <a:rPr lang="cs-CZ" sz="4000" dirty="0" smtClean="0"/>
              <a:t>Jogurty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739951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vera.tupa\AppData\Local\Microsoft\Windows\Temporary Internet Files\Content.IE5\5XONNA6H\MP90043870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1052736"/>
            <a:ext cx="6827838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989386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/>
              <a:t>Mléka zahuštěná a sušená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Zahuštěné mléko – kondenzované mléko slazené a neslazené (Jesenka)</a:t>
            </a:r>
          </a:p>
          <a:p>
            <a:r>
              <a:rPr lang="cs-CZ" sz="3600" dirty="0" smtClean="0"/>
              <a:t>Sušené mléko – plnotučné, polotučné, </a:t>
            </a:r>
            <a:r>
              <a:rPr lang="cs-CZ" sz="3600" dirty="0" err="1" smtClean="0"/>
              <a:t>odtučnělé</a:t>
            </a:r>
            <a:r>
              <a:rPr lang="cs-CZ" sz="3600" dirty="0" smtClean="0"/>
              <a:t>, nízkotučné (</a:t>
            </a:r>
            <a:r>
              <a:rPr lang="cs-CZ" sz="3600" dirty="0" err="1" smtClean="0"/>
              <a:t>Bikava</a:t>
            </a:r>
            <a:r>
              <a:rPr lang="cs-CZ" sz="3600" dirty="0" smtClean="0"/>
              <a:t>, </a:t>
            </a:r>
            <a:r>
              <a:rPr lang="cs-CZ" sz="3600" dirty="0" err="1" smtClean="0"/>
              <a:t>Malcao</a:t>
            </a:r>
            <a:r>
              <a:rPr lang="cs-CZ" sz="3600" dirty="0" smtClean="0"/>
              <a:t>)</a:t>
            </a:r>
          </a:p>
          <a:p>
            <a:r>
              <a:rPr lang="cs-CZ" sz="3600" dirty="0" smtClean="0"/>
              <a:t>Sušená mléka pro dětskou výživu (Sunar)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411506565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/>
              <a:t>Použití mléka a mléčných výrobků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Mléko – teplý, studený nápoj, bílá káva, kakao, do těst, polévek, omáček, pudinků, zmrzlin..</a:t>
            </a:r>
          </a:p>
          <a:p>
            <a:r>
              <a:rPr lang="cs-CZ" sz="3200" dirty="0"/>
              <a:t>Kysaná </a:t>
            </a:r>
            <a:r>
              <a:rPr lang="cs-CZ" sz="3200" dirty="0" smtClean="0"/>
              <a:t>smetana – zjemnění omáček, polévek, </a:t>
            </a:r>
          </a:p>
          <a:p>
            <a:r>
              <a:rPr lang="cs-CZ" sz="3200" dirty="0" smtClean="0"/>
              <a:t>Mléka zahuštěná a sušená – do krémů, do těst, do nápojů </a:t>
            </a:r>
          </a:p>
        </p:txBody>
      </p:sp>
    </p:spTree>
    <p:extLst>
      <p:ext uri="{BB962C8B-B14F-4D97-AF65-F5344CB8AC3E}">
        <p14:creationId xmlns:p14="http://schemas.microsoft.com/office/powerpoint/2010/main" xmlns="" val="715926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/>
              <a:t>Samostatný úkol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Uveď názvy pokrmů, které </a:t>
            </a:r>
            <a:r>
              <a:rPr lang="cs-CZ" sz="4400" dirty="0" smtClean="0"/>
              <a:t>znáš,    </a:t>
            </a:r>
            <a:r>
              <a:rPr lang="cs-CZ" sz="4400" dirty="0" smtClean="0"/>
              <a:t>k jejichž výrobě se používají mléčné výrobky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xmlns="" val="8937426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sz="1600" dirty="0" err="1"/>
              <a:t>Šebelová,Marie</a:t>
            </a:r>
            <a:r>
              <a:rPr lang="cs-CZ" sz="1600" dirty="0"/>
              <a:t>,: Potraviny a výživa,Parta,2000,ISBN 80-7320-010-4</a:t>
            </a:r>
            <a:br>
              <a:rPr lang="cs-CZ" sz="1600" dirty="0"/>
            </a:br>
            <a:r>
              <a:rPr lang="cs-CZ" sz="1600" dirty="0"/>
              <a:t>Obrázky:</a:t>
            </a:r>
            <a:br>
              <a:rPr lang="cs-CZ" sz="1600" dirty="0"/>
            </a:br>
            <a:r>
              <a:rPr lang="cs-CZ" sz="1600" dirty="0"/>
              <a:t>[cit. 2012-17-10]. Dostupný pod licencí Microsoft Office 2010 na </a:t>
            </a:r>
            <a:br>
              <a:rPr lang="cs-CZ" sz="1600" dirty="0"/>
            </a:br>
            <a:r>
              <a:rPr lang="cs-CZ" sz="1600" dirty="0"/>
              <a:t>WWW: &lt;</a:t>
            </a:r>
            <a:r>
              <a:rPr lang="cs-CZ" sz="1600" u="sng" dirty="0">
                <a:hlinkClick r:id="rId2"/>
              </a:rPr>
              <a:t>http://office.microsoft.com/</a:t>
            </a:r>
            <a:r>
              <a:rPr lang="cs-CZ" sz="1600" u="sng" dirty="0" err="1">
                <a:hlinkClick r:id="rId2"/>
              </a:rPr>
              <a:t>cs-cz</a:t>
            </a:r>
            <a:r>
              <a:rPr lang="cs-CZ" sz="1600" u="sng" dirty="0">
                <a:hlinkClick r:id="rId2"/>
              </a:rPr>
              <a:t>/</a:t>
            </a:r>
            <a:r>
              <a:rPr lang="cs-CZ" sz="1600" u="sng" dirty="0" err="1">
                <a:hlinkClick r:id="rId2"/>
              </a:rPr>
              <a:t>images</a:t>
            </a:r>
            <a:r>
              <a:rPr lang="cs-CZ" sz="1600" dirty="0"/>
              <a:t>&gt;</a:t>
            </a:r>
            <a:br>
              <a:rPr lang="cs-CZ" sz="1600" dirty="0"/>
            </a:b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00480270"/>
      </p:ext>
    </p:extLst>
  </p:cSld>
  <p:clrMapOvr>
    <a:masterClrMapping/>
  </p:clrMapOvr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89</TotalTime>
  <Words>273</Words>
  <Application>Microsoft Office PowerPoint</Application>
  <PresentationFormat>Předvádění na obrazovce (4:3)</PresentationFormat>
  <Paragraphs>54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Horizont</vt:lpstr>
      <vt:lpstr>Motiv systému Office</vt:lpstr>
      <vt:lpstr>1_Horizont</vt:lpstr>
      <vt:lpstr>Snímek 1</vt:lpstr>
      <vt:lpstr>Mléčné výrobky I</vt:lpstr>
      <vt:lpstr>Kysané mléčné výrobky</vt:lpstr>
      <vt:lpstr>Druhy kysaných výrobků</vt:lpstr>
      <vt:lpstr>Snímek 5</vt:lpstr>
      <vt:lpstr>Mléka zahuštěná a sušená</vt:lpstr>
      <vt:lpstr>Použití mléka a mléčných výrobků</vt:lpstr>
      <vt:lpstr>Samostatný úkol</vt:lpstr>
      <vt:lpstr>Použitá literatura: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Mléčné výrobky</dc:title>
  <dc:creator>Věra Tupá</dc:creator>
  <cp:lastModifiedBy>Dum</cp:lastModifiedBy>
  <cp:revision>13</cp:revision>
  <dcterms:created xsi:type="dcterms:W3CDTF">2013-02-19T13:36:03Z</dcterms:created>
  <dcterms:modified xsi:type="dcterms:W3CDTF">2014-06-14T16:23:02Z</dcterms:modified>
</cp:coreProperties>
</file>