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</p:sldMasterIdLst>
  <p:notesMasterIdLst>
    <p:notesMasterId r:id="rId22"/>
  </p:notesMasterIdLst>
  <p:sldIdLst>
    <p:sldId id="267" r:id="rId11"/>
    <p:sldId id="268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C6494C-8E86-4A1D-A22F-88EF474AA0F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9E6E4-12FC-4137-95AE-53F1F16BBA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7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889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083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227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155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659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038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320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688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78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391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49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2165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561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02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469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9140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872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3152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9252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0764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7179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0656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5735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5499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0018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142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3963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3558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3807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14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7363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3122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7920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2795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4430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7010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9219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9003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841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7285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93009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804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9475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8593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1397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735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8959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2831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0010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8004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1411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20678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4396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0340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84966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36410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8667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53437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69412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0660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40647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57822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0765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28362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527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36487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25240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6915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22222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78510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08967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3991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019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63319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26621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3020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3536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48594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03707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6665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15085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53597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54431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29538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2577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92260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75799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53993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84732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22590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91768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31367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7165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54131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68743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35538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31669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51364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54535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10900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63173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18528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38686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2341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61240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98020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57641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85428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918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520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7C14B-DDE2-4828-815E-33DB9C702EDB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F292-2956-4E79-917E-37AC4360B3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39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4585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9944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30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0391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389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0974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0326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7823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3530433-143C-4092-A6C1-6E762D77F968}" type="datetimeFigureOut">
              <a:rPr lang="cs-CZ" smtClean="0">
                <a:solidFill>
                  <a:srgbClr val="FFFFFF"/>
                </a:solidFill>
              </a:rPr>
              <a:pPr/>
              <a:t>4.6.2014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E2B5807-70F4-4DA5-B25B-1F7077240167}" type="slidenum">
              <a:rPr lang="cs-CZ" smtClean="0">
                <a:solidFill>
                  <a:srgbClr val="FFFFFF"/>
                </a:solidFill>
              </a:rPr>
              <a:pPr/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1235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633994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škola hotelová a služeb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Kroměříž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Věra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Tupá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_32_INOVACE POV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POV.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13O9.1K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10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Potraviny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a výživa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Mléčné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výrobky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samostatná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15 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seznamuje žáky s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mléčnými výrobky – druhy, výroba použití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Mléčné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výrobky – smetana, máslo, tvaroh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5.3.2013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14802" y="1484784"/>
            <a:ext cx="4514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Potraviny a výživa – Mléčné </a:t>
            </a:r>
            <a:r>
              <a:rPr lang="cs-CZ" b="1" dirty="0" err="1" smtClean="0">
                <a:solidFill>
                  <a:prstClr val="black"/>
                </a:solidFill>
              </a:rPr>
              <a:t>výrobkyII</a:t>
            </a:r>
            <a:r>
              <a:rPr lang="cs-CZ" b="1" dirty="0" smtClean="0">
                <a:solidFill>
                  <a:prstClr val="black"/>
                </a:solidFill>
              </a:rPr>
              <a:t> </a:t>
            </a:r>
            <a:endParaRPr lang="cs-CZ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8864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24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Druhy, výroba, použití</a:t>
            </a: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Mléčné </a:t>
            </a:r>
            <a:r>
              <a:rPr lang="cs-CZ" sz="5400" dirty="0" err="1" smtClean="0"/>
              <a:t>výrobkyII</a:t>
            </a:r>
            <a:r>
              <a:rPr lang="cs-CZ" sz="5400" dirty="0" smtClean="0"/>
              <a:t> 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45031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Smetana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Smetana se získává odtučněním (odstředěním) mléka. Může mít tučnost 12 -40 %. </a:t>
            </a:r>
          </a:p>
          <a:p>
            <a:r>
              <a:rPr lang="cs-CZ" sz="3600" dirty="0" smtClean="0"/>
              <a:t>- smetana na vaření</a:t>
            </a:r>
          </a:p>
          <a:p>
            <a:r>
              <a:rPr lang="cs-CZ" sz="3600" dirty="0" smtClean="0"/>
              <a:t>- ke šlehání</a:t>
            </a:r>
          </a:p>
          <a:p>
            <a:r>
              <a:rPr lang="cs-CZ" sz="3600" dirty="0" smtClean="0"/>
              <a:t>- do kávy (kapucínek)</a:t>
            </a:r>
          </a:p>
          <a:p>
            <a:r>
              <a:rPr lang="cs-CZ" sz="3600" dirty="0" smtClean="0"/>
              <a:t>- sušená smetana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413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era.tupa\AppData\Local\Microsoft\Windows\Temporary Internet Files\Content.IE5\18PEY0VS\MP90043175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632849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030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/>
              <a:t>M</a:t>
            </a:r>
            <a:r>
              <a:rPr lang="cs-CZ" sz="4400" dirty="0" smtClean="0"/>
              <a:t>áslo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Vyrábí se stloukáním pasterované smetany. Vedlejší produkt je podmáslí.</a:t>
            </a:r>
          </a:p>
          <a:p>
            <a:r>
              <a:rPr lang="cs-CZ" sz="3600" dirty="0" smtClean="0"/>
              <a:t>Druhy másla- výběrové, čerstvé, stolní, máslo se sníženým obsahem cholesterolu</a:t>
            </a:r>
          </a:p>
          <a:p>
            <a:r>
              <a:rPr lang="cs-CZ" sz="3600" dirty="0" smtClean="0"/>
              <a:t>Vady másla – hořká chuť, žluklé máslo, plíseň, porušený obal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822165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era.tupa\AppData\Local\Microsoft\Windows\Temporary Internet Files\Content.IE5\5DVUUQW5\MC90019556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48883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646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Tvaroh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Vyrábí se z pasterovaného mléka, které se po vysrážení zbavuje syrovátky a lisuje se.</a:t>
            </a:r>
          </a:p>
          <a:p>
            <a:r>
              <a:rPr lang="cs-CZ" sz="3600" dirty="0" smtClean="0"/>
              <a:t>Podle konzistence dělíme tvaroh na – měkký a tvrdý</a:t>
            </a:r>
          </a:p>
          <a:p>
            <a:r>
              <a:rPr lang="cs-CZ" sz="3600" dirty="0" smtClean="0"/>
              <a:t>Podle obsahu tuku dělíme tvaroh na tučný, polotučný a netučný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775597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era.tupa\AppData\Local\Microsoft\Windows\Temporary Internet Files\Content.IE5\18PEY0VS\MC90002443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20688"/>
            <a:ext cx="655272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635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Použití  mléčných výrobků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Smetana – zjemnění omáček, polévek, pěn, do nápojů, ke šlehání..</a:t>
            </a:r>
          </a:p>
          <a:p>
            <a:r>
              <a:rPr lang="cs-CZ" sz="3200" dirty="0" smtClean="0"/>
              <a:t>Tvaroh – měkký se používá k náplním, ke zdobení, do krémů..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      - tvrdý se používá nastrouhaný ke zdobení sladkých pokrmů a moučníků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3255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/>
              <a:t>Samostatný úkol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Uveď názvy pokrmů, které znáš k jejichž výrobě se používají mléčné výrobky – smetana, máslo, tvaroh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3081343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1600" dirty="0" err="1"/>
              <a:t>Šebelová,Marie</a:t>
            </a:r>
            <a:r>
              <a:rPr lang="cs-CZ" sz="1600" dirty="0"/>
              <a:t>,: Potraviny a výživa,Parta,2000,ISBN 80-7320-010-4</a:t>
            </a:r>
            <a:br>
              <a:rPr lang="cs-CZ" sz="1600" dirty="0"/>
            </a:br>
            <a:r>
              <a:rPr lang="cs-CZ" sz="1600" dirty="0"/>
              <a:t>Obrázky:</a:t>
            </a:r>
            <a:br>
              <a:rPr lang="cs-CZ" sz="1600" dirty="0"/>
            </a:br>
            <a:r>
              <a:rPr lang="cs-CZ" sz="1600" dirty="0"/>
              <a:t>[cit. 2012-17-10]. Dostupný pod licencí Microsoft Office 2010 na </a:t>
            </a:r>
            <a:br>
              <a:rPr lang="cs-CZ" sz="1600" dirty="0"/>
            </a:br>
            <a:r>
              <a:rPr lang="cs-CZ" sz="1600" dirty="0"/>
              <a:t>WWW: &lt;</a:t>
            </a:r>
            <a:r>
              <a:rPr lang="cs-CZ" sz="1600" u="sng" dirty="0">
                <a:hlinkClick r:id="rId2"/>
              </a:rPr>
              <a:t>http://office.microsoft.com/</a:t>
            </a:r>
            <a:r>
              <a:rPr lang="cs-CZ" sz="1600" u="sng" dirty="0" err="1">
                <a:hlinkClick r:id="rId2"/>
              </a:rPr>
              <a:t>cs-cz</a:t>
            </a:r>
            <a:r>
              <a:rPr lang="cs-CZ" sz="1600" u="sng" dirty="0">
                <a:hlinkClick r:id="rId2"/>
              </a:rPr>
              <a:t>/</a:t>
            </a:r>
            <a:r>
              <a:rPr lang="cs-CZ" sz="1600" u="sng" dirty="0" err="1">
                <a:hlinkClick r:id="rId2"/>
              </a:rPr>
              <a:t>images</a:t>
            </a:r>
            <a:r>
              <a:rPr lang="cs-CZ" sz="1600" dirty="0"/>
              <a:t>&gt;</a:t>
            </a:r>
            <a:br>
              <a:rPr lang="cs-CZ" sz="1600" dirty="0"/>
            </a:b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42975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295</Words>
  <Application>Microsoft Office PowerPoint</Application>
  <PresentationFormat>Předvádění na obrazovce (4:3)</PresentationFormat>
  <Paragraphs>56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10</vt:i4>
      </vt:variant>
      <vt:variant>
        <vt:lpstr>Nadpisy snímků</vt:lpstr>
      </vt:variant>
      <vt:variant>
        <vt:i4>11</vt:i4>
      </vt:variant>
    </vt:vector>
  </HeadingPairs>
  <TitlesOfParts>
    <vt:vector size="26" baseType="lpstr">
      <vt:lpstr>Arial</vt:lpstr>
      <vt:lpstr>Arial CE</vt:lpstr>
      <vt:lpstr>Arial Narrow</vt:lpstr>
      <vt:lpstr>Calibri</vt:lpstr>
      <vt:lpstr>Times New Roman</vt:lpstr>
      <vt:lpstr>Motiv systému Office</vt:lpstr>
      <vt:lpstr>Horizont</vt:lpstr>
      <vt:lpstr>1_Horizont</vt:lpstr>
      <vt:lpstr>2_Horizont</vt:lpstr>
      <vt:lpstr>3_Horizont</vt:lpstr>
      <vt:lpstr>4_Horizont</vt:lpstr>
      <vt:lpstr>5_Horizont</vt:lpstr>
      <vt:lpstr>6_Horizont</vt:lpstr>
      <vt:lpstr>7_Horizont</vt:lpstr>
      <vt:lpstr>8_Horizont</vt:lpstr>
      <vt:lpstr>Prezentace aplikace PowerPoint</vt:lpstr>
      <vt:lpstr>Mléčné výrobkyII </vt:lpstr>
      <vt:lpstr>Smetana</vt:lpstr>
      <vt:lpstr>Prezentace aplikace PowerPoint</vt:lpstr>
      <vt:lpstr>Máslo</vt:lpstr>
      <vt:lpstr>Prezentace aplikace PowerPoint</vt:lpstr>
      <vt:lpstr>Tvaroh</vt:lpstr>
      <vt:lpstr>Prezentace aplikace PowerPoint</vt:lpstr>
      <vt:lpstr>Použití  mléčných výrobků</vt:lpstr>
      <vt:lpstr>Samostatný úkol</vt:lpstr>
      <vt:lpstr>Použitá literatura: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Věra Tupá</dc:creator>
  <cp:lastModifiedBy>Zdeněk Laski</cp:lastModifiedBy>
  <cp:revision>8</cp:revision>
  <dcterms:created xsi:type="dcterms:W3CDTF">2013-03-05T12:58:10Z</dcterms:created>
  <dcterms:modified xsi:type="dcterms:W3CDTF">2014-06-04T18:28:34Z</dcterms:modified>
</cp:coreProperties>
</file>