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9" r:id="rId2"/>
    <p:sldId id="270" r:id="rId3"/>
    <p:sldId id="258" r:id="rId4"/>
    <p:sldId id="259" r:id="rId5"/>
    <p:sldId id="260" r:id="rId6"/>
    <p:sldId id="261" r:id="rId7"/>
    <p:sldId id="272" r:id="rId8"/>
    <p:sldId id="262" r:id="rId9"/>
    <p:sldId id="27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C363CD-BB61-425B-8A7E-5288C7DA567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1C0FD-70AC-4355-9903-7BD4D4E97D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74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218AA5-B7F1-4938-A32D-2892AD7E24C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C2D7B73-5389-477E-9ED8-05E8F4783A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113987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1311.1K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Tuky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tuky – druhy, výroba, použití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Tuky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rostlinné, tuky živočišné, tuhé, mazlavé, tekuté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19.3. 2013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– </a:t>
            </a:r>
            <a:r>
              <a:rPr lang="cs-CZ" b="1" dirty="0" smtClean="0">
                <a:solidFill>
                  <a:prstClr val="black"/>
                </a:solidFill>
              </a:rPr>
              <a:t>Tuky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1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Tuky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Význam, složení, druhy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73420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Obsahují vitamíny – rozpustné v tucích A, D, E, K</a:t>
            </a:r>
          </a:p>
          <a:p>
            <a:r>
              <a:rPr lang="cs-CZ" sz="2400" dirty="0" smtClean="0"/>
              <a:t>Minerální látky</a:t>
            </a:r>
          </a:p>
          <a:p>
            <a:r>
              <a:rPr lang="cs-CZ" sz="2400" dirty="0" smtClean="0"/>
              <a:t>Vodu</a:t>
            </a:r>
          </a:p>
          <a:p>
            <a:r>
              <a:rPr lang="cs-CZ" sz="2400" dirty="0" smtClean="0"/>
              <a:t>Nenasycené a nasycené mastné kyseliny</a:t>
            </a:r>
            <a:endParaRPr lang="cs-CZ" sz="2400" dirty="0"/>
          </a:p>
        </p:txBody>
      </p:sp>
      <p:pic>
        <p:nvPicPr>
          <p:cNvPr id="2050" name="Picture 2" descr="C:\Users\vera.tupa\AppData\Local\Microsoft\Windows\Temporary Internet Files\Content.IE5\18PEY0VS\MC90007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81128"/>
            <a:ext cx="2066925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436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tuků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Podle původu – živočišné, rostlinné</a:t>
            </a:r>
          </a:p>
          <a:p>
            <a:r>
              <a:rPr lang="cs-CZ" sz="2800" dirty="0" smtClean="0"/>
              <a:t>Podle konzistence – tuhé, mazlavé, tekuté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71136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Živočišné tuky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Tuky jatečných zvířat – vepřové sádlo, hovězí a skopový lůj</a:t>
            </a:r>
          </a:p>
          <a:p>
            <a:r>
              <a:rPr lang="cs-CZ" sz="2800" dirty="0" smtClean="0"/>
              <a:t>Máslo</a:t>
            </a:r>
          </a:p>
          <a:p>
            <a:r>
              <a:rPr lang="cs-CZ" sz="2800" dirty="0" smtClean="0"/>
              <a:t>Husí a kachní sádlo</a:t>
            </a:r>
          </a:p>
          <a:p>
            <a:r>
              <a:rPr lang="cs-CZ" sz="2800" dirty="0" smtClean="0"/>
              <a:t>Rybí tuk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075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Rostlinné tuky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Se získávají ze semen, plodů, dužiny rostlin – řepka olejka, slunečnice, podzemnice olejná, mák, sója, len, olivy, sezam..</a:t>
            </a:r>
          </a:p>
          <a:p>
            <a:r>
              <a:rPr lang="cs-CZ" sz="2800" dirty="0" smtClean="0"/>
              <a:t>Nejkvalitnější jsou rostlinné tuky lisované za studena např. panenský olivový olej</a:t>
            </a:r>
          </a:p>
          <a:p>
            <a:endParaRPr lang="cs-CZ" dirty="0"/>
          </a:p>
        </p:txBody>
      </p:sp>
      <p:pic>
        <p:nvPicPr>
          <p:cNvPr id="3074" name="Picture 2" descr="C:\Users\vera.tupa\AppData\Local\Microsoft\Windows\Temporary Internet Files\Content.IE5\5DVUUQW5\MP9004026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014" y="4293096"/>
            <a:ext cx="2268117" cy="221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684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vera.tupa\AppData\Local\Microsoft\Windows\Temporary Internet Files\Content.IE5\BYCQZXI5\MC90029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7272808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347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tuhé, mazlavé, tekuté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Tuhé – rostlinné, živočišné – Iva, </a:t>
            </a:r>
            <a:r>
              <a:rPr lang="cs-CZ" sz="2800" dirty="0" err="1" smtClean="0"/>
              <a:t>Lukana</a:t>
            </a:r>
            <a:r>
              <a:rPr lang="cs-CZ" sz="2800" dirty="0"/>
              <a:t>,</a:t>
            </a:r>
            <a:r>
              <a:rPr lang="cs-CZ" sz="2800" dirty="0" smtClean="0"/>
              <a:t> Ceres, Omega, hovězí lůj</a:t>
            </a:r>
          </a:p>
          <a:p>
            <a:r>
              <a:rPr lang="cs-CZ" sz="2800" dirty="0" smtClean="0"/>
              <a:t>Mazlavé – rostlinné a živočišné – </a:t>
            </a:r>
            <a:r>
              <a:rPr lang="cs-CZ" sz="2800" dirty="0" err="1" smtClean="0"/>
              <a:t>Hera</a:t>
            </a:r>
            <a:r>
              <a:rPr lang="cs-CZ" sz="2800" dirty="0" smtClean="0"/>
              <a:t>, </a:t>
            </a:r>
            <a:r>
              <a:rPr lang="cs-CZ" sz="2800" dirty="0" err="1" smtClean="0"/>
              <a:t>Rama</a:t>
            </a:r>
            <a:r>
              <a:rPr lang="cs-CZ" sz="2800" dirty="0" smtClean="0"/>
              <a:t>, Perla, máslo</a:t>
            </a:r>
          </a:p>
          <a:p>
            <a:r>
              <a:rPr lang="cs-CZ" sz="2800" dirty="0" smtClean="0"/>
              <a:t>Tekuté – rostlinné tuky – oleje – slunečnicový, olivový, </a:t>
            </a:r>
            <a:r>
              <a:rPr lang="cs-CZ" sz="2800" dirty="0" err="1" smtClean="0"/>
              <a:t>sojový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099" name="Picture 3" descr="C:\Users\vera.tupa\AppData\Local\Microsoft\Windows\Temporary Internet Files\Content.IE5\5XONNA6H\MP900387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99" y="4869160"/>
            <a:ext cx="118175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406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24744"/>
            <a:ext cx="6264696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7137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Šebelová,Marie</a:t>
            </a:r>
            <a:r>
              <a:rPr lang="cs-CZ" sz="2000" dirty="0" smtClean="0"/>
              <a:t>,: Potraviny a výživa,Parta,2000,ISBN 80-7320-010-4</a:t>
            </a:r>
            <a:br>
              <a:rPr lang="cs-CZ" sz="2000" dirty="0" smtClean="0"/>
            </a:br>
            <a:r>
              <a:rPr lang="cs-CZ" sz="2000" dirty="0" smtClean="0"/>
              <a:t>Obrázky:</a:t>
            </a:r>
            <a:br>
              <a:rPr lang="cs-CZ" sz="2000" dirty="0" smtClean="0"/>
            </a:br>
            <a:r>
              <a:rPr lang="cs-CZ" sz="2000" dirty="0" smtClean="0"/>
              <a:t>[cit. 2012-17-10]. Dostupný pod licencí Microsoft Office 2010 na </a:t>
            </a:r>
            <a:br>
              <a:rPr lang="cs-CZ" sz="2000" dirty="0" smtClean="0"/>
            </a:br>
            <a:r>
              <a:rPr lang="cs-CZ" sz="2000" dirty="0" smtClean="0"/>
              <a:t>WWW: &lt;</a:t>
            </a:r>
            <a:r>
              <a:rPr lang="cs-CZ" sz="2000" u="sng" dirty="0" smtClean="0">
                <a:hlinkClick r:id="rId2"/>
              </a:rPr>
              <a:t>http://office.microsoft.com/cs-cz/images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38052466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74</TotalTime>
  <Words>271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Arial</vt:lpstr>
      <vt:lpstr>Arial CE</vt:lpstr>
      <vt:lpstr>Calibri</vt:lpstr>
      <vt:lpstr>Courier New</vt:lpstr>
      <vt:lpstr>Times New Roman</vt:lpstr>
      <vt:lpstr>Trebuchet MS</vt:lpstr>
      <vt:lpstr>Verdana</vt:lpstr>
      <vt:lpstr>Wingdings 2</vt:lpstr>
      <vt:lpstr>Spring</vt:lpstr>
      <vt:lpstr>Prezentace aplikace PowerPoint</vt:lpstr>
      <vt:lpstr>Tuky</vt:lpstr>
      <vt:lpstr>Složení tuků</vt:lpstr>
      <vt:lpstr>Druhy tuků </vt:lpstr>
      <vt:lpstr>Živočišné tuky</vt:lpstr>
      <vt:lpstr>Rostlinné tuky</vt:lpstr>
      <vt:lpstr>Prezentace aplikace PowerPoint</vt:lpstr>
      <vt:lpstr>Tuky tuhé, mazlavé, tekuté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Tuky</dc:title>
  <dc:creator>Věra Tupá</dc:creator>
  <cp:lastModifiedBy>Zdeněk Laski</cp:lastModifiedBy>
  <cp:revision>12</cp:revision>
  <dcterms:created xsi:type="dcterms:W3CDTF">2013-03-19T20:10:35Z</dcterms:created>
  <dcterms:modified xsi:type="dcterms:W3CDTF">2014-06-04T18:29:30Z</dcterms:modified>
</cp:coreProperties>
</file>