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913D81-C0C0-4346-8E0F-FCEF22DE924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60BC74-CA2C-4F25-BC84-DE780F218A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89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2670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6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0672173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1312.1K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Tuky použití, skladování, vady, opakování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 použitím tuků ve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výrobě pokrmů, podmínkami skladování, vady, opakování tuků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Tuky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rostlinné, tuky živočišné, tuhé, mazlavé, tekuté, skladování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vady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19.3. 2013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609850" y="1484784"/>
            <a:ext cx="7334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– </a:t>
            </a:r>
            <a:r>
              <a:rPr lang="cs-CZ" b="1" dirty="0" smtClean="0">
                <a:solidFill>
                  <a:prstClr val="black"/>
                </a:solidFill>
              </a:rPr>
              <a:t>Tuky použití, skladování, opakování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8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2287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Tuky –použití skladování,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Použití tuků v kuchyni, skladování, vady,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1724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Máslo – předkrmy, pomazánky, těsta, polévky, omáčky</a:t>
            </a:r>
          </a:p>
          <a:p>
            <a:r>
              <a:rPr lang="cs-CZ" sz="2400" dirty="0" smtClean="0"/>
              <a:t>Ztužený tuk – na smažení, do těst, náplně</a:t>
            </a:r>
          </a:p>
          <a:p>
            <a:r>
              <a:rPr lang="cs-CZ" sz="2400" dirty="0" smtClean="0"/>
              <a:t>Mazlavé tuky – na pečení, na polevy, smažení</a:t>
            </a:r>
            <a:r>
              <a:rPr lang="cs-CZ" sz="2400" dirty="0" smtClean="0"/>
              <a:t>, pomazánky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 descr="C:\Users\vera.tupa\AppData\Local\Microsoft\Windows\Temporary Internet Files\Content.IE5\5DVUUQW5\MC900412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5251" y="4221088"/>
            <a:ext cx="2891110" cy="227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7922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Olej – dušení, pečení, smažení, do těst, zálivky na saláty</a:t>
            </a:r>
          </a:p>
          <a:p>
            <a:r>
              <a:rPr lang="cs-CZ" sz="2400" dirty="0" smtClean="0"/>
              <a:t>Bylinkové oleje – na zálivky – bazalkový, česnekový</a:t>
            </a:r>
          </a:p>
          <a:p>
            <a:r>
              <a:rPr lang="cs-CZ" sz="2400" dirty="0" smtClean="0"/>
              <a:t>Vepřové sádlo – pomazánka na chleba, smažení, do těst</a:t>
            </a:r>
          </a:p>
          <a:p>
            <a:r>
              <a:rPr lang="cs-CZ" sz="2400" dirty="0" smtClean="0"/>
              <a:t>Husí sádlo – smažení, pomazánka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76838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Skladování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Skladujeme:</a:t>
            </a:r>
          </a:p>
          <a:p>
            <a:r>
              <a:rPr lang="cs-CZ" sz="2400" dirty="0" smtClean="0"/>
              <a:t> v chladírnách, chladných skladech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e tmě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dobře větraných prostorách</a:t>
            </a:r>
          </a:p>
          <a:p>
            <a:endParaRPr lang="cs-CZ" dirty="0"/>
          </a:p>
        </p:txBody>
      </p:sp>
      <p:pic>
        <p:nvPicPr>
          <p:cNvPr id="7171" name="Picture 3" descr="C:\Users\vera.tupa\AppData\Local\Microsoft\Windows\Temporary Internet Files\Content.IE5\BYCQZXI5\MP900404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8128" y="2492896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426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tuku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Žluknutí </a:t>
            </a:r>
          </a:p>
          <a:p>
            <a:r>
              <a:rPr lang="cs-CZ" sz="2400" dirty="0" smtClean="0"/>
              <a:t>Plíseň</a:t>
            </a:r>
          </a:p>
          <a:p>
            <a:r>
              <a:rPr lang="cs-CZ" sz="2400" dirty="0" smtClean="0"/>
              <a:t>Cizí pach</a:t>
            </a:r>
          </a:p>
          <a:p>
            <a:r>
              <a:rPr lang="cs-CZ" sz="2400" dirty="0" smtClean="0"/>
              <a:t>Vady obalu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85066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Odpověz:</a:t>
            </a:r>
          </a:p>
          <a:p>
            <a:r>
              <a:rPr lang="cs-CZ" sz="2400" dirty="0" smtClean="0"/>
              <a:t>Jaké druhy tuků rozlišujeme?</a:t>
            </a:r>
          </a:p>
          <a:p>
            <a:r>
              <a:rPr lang="cs-CZ" sz="2400" dirty="0" smtClean="0"/>
              <a:t>Z jakých surovin se získávají oleje?</a:t>
            </a:r>
          </a:p>
          <a:p>
            <a:r>
              <a:rPr lang="cs-CZ" sz="2400" dirty="0" smtClean="0"/>
              <a:t>Které oleje znáš?</a:t>
            </a:r>
          </a:p>
          <a:p>
            <a:r>
              <a:rPr lang="cs-CZ" sz="2400" dirty="0" smtClean="0"/>
              <a:t>Druhy živočišných tuků?</a:t>
            </a:r>
          </a:p>
          <a:p>
            <a:r>
              <a:rPr lang="cs-CZ" sz="2400" dirty="0" smtClean="0"/>
              <a:t>Jaké je použití tuků v kuchyni?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82873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Šebelová,Marie</a:t>
            </a:r>
            <a:r>
              <a:rPr lang="cs-CZ" sz="2000" dirty="0"/>
              <a:t>,: Potraviny a výživa,Parta,2000,ISBN 80-7320-010-4</a:t>
            </a:r>
            <a:br>
              <a:rPr lang="cs-CZ" sz="2000" dirty="0"/>
            </a:br>
            <a:r>
              <a:rPr lang="cs-CZ" sz="2000" dirty="0"/>
              <a:t>Obrázky:</a:t>
            </a:r>
            <a:br>
              <a:rPr lang="cs-CZ" sz="2000" dirty="0"/>
            </a:br>
            <a:r>
              <a:rPr lang="cs-CZ" sz="2000" dirty="0"/>
              <a:t>[cit. 2012-17-10]. Dostupný pod licencí Microsoft Office 2010 na </a:t>
            </a:r>
            <a:br>
              <a:rPr lang="cs-CZ" sz="2000" dirty="0"/>
            </a:br>
            <a:r>
              <a:rPr lang="cs-CZ" sz="2000" dirty="0"/>
              <a:t>WWW: &lt;</a:t>
            </a:r>
            <a:r>
              <a:rPr lang="cs-CZ" sz="2000" u="sng" dirty="0">
                <a:hlinkClick r:id="rId2"/>
              </a:rPr>
              <a:t>http://office.microsoft.com/cs-cz/images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22661517"/>
      </p:ext>
    </p:extLst>
  </p:cSld>
  <p:clrMapOvr>
    <a:masterClrMapping/>
  </p:clrMapOvr>
</p:sld>
</file>

<file path=ppt/theme/theme1.xml><?xml version="1.0" encoding="utf-8"?>
<a:theme xmlns:a="http://schemas.openxmlformats.org/drawingml/2006/main" name="Fas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</TotalTime>
  <Words>287</Words>
  <Application>Microsoft Office PowerPoint</Application>
  <PresentationFormat>Vlastní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Faseta</vt:lpstr>
      <vt:lpstr>Snímek 1</vt:lpstr>
      <vt:lpstr>Tuky –použití skladování, opakování</vt:lpstr>
      <vt:lpstr>Použití tuků</vt:lpstr>
      <vt:lpstr>Použití tuků</vt:lpstr>
      <vt:lpstr>Skladování tuků</vt:lpstr>
      <vt:lpstr>Vady tuku</vt:lpstr>
      <vt:lpstr>Samostatný úkol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Tupá</dc:creator>
  <cp:lastModifiedBy>Dum</cp:lastModifiedBy>
  <cp:revision>6</cp:revision>
  <dcterms:created xsi:type="dcterms:W3CDTF">2013-08-28T07:09:21Z</dcterms:created>
  <dcterms:modified xsi:type="dcterms:W3CDTF">2014-06-14T16:16:17Z</dcterms:modified>
</cp:coreProperties>
</file>