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44" r:id="rId4"/>
  </p:sldMasterIdLst>
  <p:notesMasterIdLst>
    <p:notesMasterId r:id="rId20"/>
  </p:notesMasterIdLst>
  <p:sldIdLst>
    <p:sldId id="269" r:id="rId5"/>
    <p:sldId id="270" r:id="rId6"/>
    <p:sldId id="257" r:id="rId7"/>
    <p:sldId id="258" r:id="rId8"/>
    <p:sldId id="260" r:id="rId9"/>
    <p:sldId id="259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6" d="100"/>
          <a:sy n="116" d="100"/>
        </p:scale>
        <p:origin x="217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91642E-A25C-4A1F-9C1A-F477E80CEFB9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1BF0A0-0A10-40C9-99F6-E275BB525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496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8AA5-B7F1-4938-A32D-2892AD7E24C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D7B73-5389-477E-9ED8-05E8F4783AC6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AC8FE4-CF17-4765-9090-56620A1DE90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BC8E107-541F-41BB-8357-BA6051146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96996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1313.1K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cukry –  význam, druhy, použití, skladování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Cukry – řepný, třtinový, javorový, tržní druhy cukru, obohacené cukry, použití, skladování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9.4.2013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– </a:t>
            </a:r>
            <a:r>
              <a:rPr lang="cs-CZ" b="1" dirty="0" smtClean="0">
                <a:solidFill>
                  <a:prstClr val="black"/>
                </a:solidFill>
              </a:rPr>
              <a:t>Cukr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4780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5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Cukr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Význam, druhy, použití, skladování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62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Je vysoce energeticky hodnotná potravina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Rychle se v organismu vstřebává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 lehce stravitelná potravina</a:t>
            </a:r>
            <a:endParaRPr lang="cs-CZ" dirty="0"/>
          </a:p>
        </p:txBody>
      </p:sp>
      <p:pic>
        <p:nvPicPr>
          <p:cNvPr id="1026" name="Picture 2" descr="C:\Users\vera.tupa\AppData\Local\Microsoft\Windows\Temporary Internet Files\Content.IE5\5XONNA6H\MC9004062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48880"/>
            <a:ext cx="3960440" cy="321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045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Řepný cukr:</a:t>
            </a:r>
          </a:p>
          <a:p>
            <a:pPr marL="0" indent="0">
              <a:buNone/>
            </a:pPr>
            <a:r>
              <a:rPr lang="cs-CZ" dirty="0" smtClean="0"/>
              <a:t>Vyrábí se z řepy cukrovky, která se pěstuje v našem podnebí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2050" name="Picture 2" descr="C:\Users\vera.tupa\AppData\Local\Microsoft\Windows\Temporary Internet Files\Content.IE5\18PEY0VS\MC900331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24944"/>
            <a:ext cx="252983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415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Třtinový cukr:</a:t>
            </a:r>
          </a:p>
          <a:p>
            <a:pPr marL="0" indent="0">
              <a:buNone/>
            </a:pPr>
            <a:r>
              <a:rPr lang="cs-CZ" dirty="0" smtClean="0"/>
              <a:t>Vyrábí se z cukrové třtiny, která roste v tropickém podnebí – Kuba, Brazílie, Mexiko, Indie</a:t>
            </a:r>
          </a:p>
          <a:p>
            <a:endParaRPr lang="cs-CZ" dirty="0"/>
          </a:p>
        </p:txBody>
      </p:sp>
      <p:pic>
        <p:nvPicPr>
          <p:cNvPr id="3074" name="Picture 2" descr="C:\Users\vera.tupa\AppData\Local\Microsoft\Windows\Temporary Internet Files\Content.IE5\BYCQZXI5\MP9001444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857500"/>
            <a:ext cx="3321174" cy="240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era.tupa\AppData\Local\Microsoft\Windows\Temporary Internet Files\Content.IE5\18PEY0VS\MP9004252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40968"/>
            <a:ext cx="331236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144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Javorový sirup:</a:t>
            </a:r>
          </a:p>
          <a:p>
            <a:pPr marL="0" indent="0">
              <a:buNone/>
            </a:pPr>
            <a:r>
              <a:rPr lang="cs-CZ" dirty="0" smtClean="0"/>
              <a:t>Vyrábí se z kanadského javoru, prodává se ve formě sirupu</a:t>
            </a:r>
          </a:p>
          <a:p>
            <a:endParaRPr lang="cs-CZ" dirty="0"/>
          </a:p>
        </p:txBody>
      </p:sp>
      <p:pic>
        <p:nvPicPr>
          <p:cNvPr id="4098" name="Picture 2" descr="C:\Users\vera.tupa\AppData\Local\Microsoft\Windows\Temporary Internet Files\Content.IE5\BYCQZXI5\MC9004060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22588"/>
            <a:ext cx="3560316" cy="328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878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Sacharóza – řepný a třtinový cukr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Maltóza – sladový cukr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Laktóza – mléčný cukr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Glukóza – hroznový cukr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Fruktóza – ovocný cukr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vera.tupa\AppData\Local\Microsoft\Windows\Temporary Internet Files\Content.IE5\5DVUUQW5\MP9004392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32856"/>
            <a:ext cx="360040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153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Tržní druhy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Krystalový cukr – hrubý, </a:t>
            </a:r>
            <a:r>
              <a:rPr lang="cs-CZ" dirty="0" err="1" smtClean="0"/>
              <a:t>polojemný</a:t>
            </a:r>
            <a:r>
              <a:rPr lang="cs-CZ" dirty="0" smtClean="0"/>
              <a:t>, jemný, krupice, cukr hygienicky balený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Práškový cukr – pudr, moučka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Kostkový cukr – kostkový, bridž, moka, hygienicky balený cukr</a:t>
            </a:r>
            <a:endParaRPr lang="cs-CZ" dirty="0"/>
          </a:p>
        </p:txBody>
      </p:sp>
      <p:pic>
        <p:nvPicPr>
          <p:cNvPr id="6146" name="Picture 2" descr="C:\Users\vera.tupa\AppData\Local\Microsoft\Windows\Temporary Internet Files\Content.IE5\BYCQZXI5\MC900113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575" y="3803501"/>
            <a:ext cx="3168351" cy="252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a.tupa\AppData\Local\Microsoft\Windows\Temporary Internet Files\Content.IE5\5XONNA6H\MP9001779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3717032"/>
            <a:ext cx="365760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a.tupa\AppData\Local\Microsoft\Windows\Temporary Internet Files\Content.IE5\18PEY0VS\MC9002149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206" y="3214686"/>
            <a:ext cx="1282695" cy="78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1924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cukru podle zpracování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Rafinovaný cukr – je cukr bílý- bělený vápnem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Nerafinovaný cukr – je cukr hnědý – přírodní, má vyšší obsah biologicky hodnotných látek</a:t>
            </a:r>
            <a:endParaRPr lang="cs-CZ" dirty="0"/>
          </a:p>
        </p:txBody>
      </p:sp>
      <p:pic>
        <p:nvPicPr>
          <p:cNvPr id="7170" name="Picture 2" descr="C:\Users\vera.tupa\AppData\Local\Microsoft\Windows\Temporary Internet Files\Content.IE5\5DVUUQW5\MP9004485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68960"/>
            <a:ext cx="669674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417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Cukry obohacené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Vanilkový – používá se k dochucování moučníků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Skořicový – používá se k dochucování moučníků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Želírovací – používá se k výrobě marmelád, zavařenin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Barevný - používá se ke zdobení pečiva, čokoládových výrobků</a:t>
            </a:r>
            <a:endParaRPr lang="cs-CZ" dirty="0"/>
          </a:p>
        </p:txBody>
      </p:sp>
      <p:pic>
        <p:nvPicPr>
          <p:cNvPr id="8194" name="Picture 2" descr="C:\Users\vera.tupa\AppData\Local\Microsoft\Windows\Temporary Internet Files\Content.IE5\BYCQZXI5\MP9004487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3" y="4357694"/>
            <a:ext cx="3429025" cy="221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7982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Ke slazení pokrmů a nápojů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 přípravě moučníků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 přípravě zmrzlin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 přípravě cukrářských výrobků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Ke konzervování ovoce</a:t>
            </a:r>
            <a:endParaRPr lang="cs-CZ" dirty="0"/>
          </a:p>
        </p:txBody>
      </p:sp>
      <p:pic>
        <p:nvPicPr>
          <p:cNvPr id="9219" name="Picture 3" descr="C:\Users\vera.tupa\AppData\Local\Microsoft\Windows\Temporary Internet Files\Content.IE5\5DVUUQW5\MP9004003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17032"/>
            <a:ext cx="388843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vera.tupa\AppData\Local\Microsoft\Windows\Temporary Internet Files\Content.IE5\5XONNA6H\MC9002402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275" y="4467225"/>
            <a:ext cx="1735138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188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Skladování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 suchém skladu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neporušených obalech</a:t>
            </a:r>
            <a:endParaRPr lang="cs-CZ" dirty="0"/>
          </a:p>
        </p:txBody>
      </p:sp>
      <p:pic>
        <p:nvPicPr>
          <p:cNvPr id="10242" name="Picture 2" descr="C:\Users\vera.tupa\AppData\Local\Microsoft\Windows\Temporary Internet Files\Content.IE5\18PEY0VS\MP9004305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40768"/>
            <a:ext cx="3168352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646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Nadměrné používání cukru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Nadměrné používání cukru vede: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k poruchám životosprávy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ke vzniku zubního kazu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k onemocnění cukrovkou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k otylosti až obezitě</a:t>
            </a:r>
            <a:endParaRPr lang="cs-CZ" dirty="0"/>
          </a:p>
        </p:txBody>
      </p:sp>
      <p:pic>
        <p:nvPicPr>
          <p:cNvPr id="11266" name="Picture 2" descr="C:\Users\vera.tupa\AppData\Local\Microsoft\Windows\Temporary Internet Files\Content.IE5\5DVUUQW5\MP9004017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86013"/>
            <a:ext cx="3569147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5158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Jaké jsou druhy tržního cukru?</a:t>
            </a:r>
          </a:p>
          <a:p>
            <a:r>
              <a:rPr lang="cs-CZ" dirty="0" smtClean="0"/>
              <a:t>2. Jak se skladuje a používá cukr?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054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Šebelová,Marie</a:t>
            </a:r>
            <a:r>
              <a:rPr lang="cs-CZ" sz="2000" dirty="0" smtClean="0"/>
              <a:t>,: Potraviny a výživa,Parta,2000,ISBN 80-7320-010-4</a:t>
            </a:r>
            <a:br>
              <a:rPr lang="cs-CZ" sz="2000" dirty="0" smtClean="0"/>
            </a:br>
            <a:r>
              <a:rPr lang="cs-CZ" sz="2000" dirty="0" smtClean="0"/>
              <a:t>Obrázky:</a:t>
            </a:r>
            <a:br>
              <a:rPr lang="cs-CZ" sz="2000" dirty="0" smtClean="0"/>
            </a:br>
            <a:r>
              <a:rPr lang="cs-CZ" sz="2000" dirty="0" smtClean="0"/>
              <a:t>[cit. 2012-17-10]. Dostupný pod licencí Microsoft Office 2010 na </a:t>
            </a:r>
            <a:br>
              <a:rPr lang="cs-CZ" sz="2000" dirty="0" smtClean="0"/>
            </a:br>
            <a:r>
              <a:rPr lang="cs-CZ" sz="2000" dirty="0" smtClean="0"/>
              <a:t>WWW: &lt;</a:t>
            </a:r>
            <a:r>
              <a:rPr lang="cs-CZ" sz="2000" u="sng" dirty="0" smtClean="0">
                <a:hlinkClick r:id="rId2"/>
              </a:rPr>
              <a:t>http://office.microsoft.com/cs-cz/images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411896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400</Words>
  <Application>Microsoft Office PowerPoint</Application>
  <PresentationFormat>Předvádění na obrazovce (4:3)</PresentationFormat>
  <Paragraphs>86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25" baseType="lpstr">
      <vt:lpstr>Arial CE</vt:lpstr>
      <vt:lpstr>Calibri</vt:lpstr>
      <vt:lpstr>Century Schoolbook</vt:lpstr>
      <vt:lpstr>Times New Roman</vt:lpstr>
      <vt:lpstr>Wingdings</vt:lpstr>
      <vt:lpstr>Wingdings 2</vt:lpstr>
      <vt:lpstr>Arkýř</vt:lpstr>
      <vt:lpstr>1_Arkýř</vt:lpstr>
      <vt:lpstr>2_Arkýř</vt:lpstr>
      <vt:lpstr>3_Arkýř</vt:lpstr>
      <vt:lpstr>Prezentace aplikace PowerPoint</vt:lpstr>
      <vt:lpstr>Cukr</vt:lpstr>
      <vt:lpstr>Význam cukru</vt:lpstr>
      <vt:lpstr>Druhy cukru</vt:lpstr>
      <vt:lpstr>Druhy cukru</vt:lpstr>
      <vt:lpstr>Druhy cukru</vt:lpstr>
      <vt:lpstr>Druhy cukru</vt:lpstr>
      <vt:lpstr>Tržní druhy cukru</vt:lpstr>
      <vt:lpstr>Druhy cukru podle zpracování</vt:lpstr>
      <vt:lpstr>Cukry obohacené</vt:lpstr>
      <vt:lpstr>Použití cukru</vt:lpstr>
      <vt:lpstr>Skladování cukru</vt:lpstr>
      <vt:lpstr>Nadměrné používání cukru</vt:lpstr>
      <vt:lpstr>Samostatný úkol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Cukr</dc:title>
  <dc:creator>Věra Tupá</dc:creator>
  <cp:lastModifiedBy>Zdeněk Laski</cp:lastModifiedBy>
  <cp:revision>15</cp:revision>
  <dcterms:created xsi:type="dcterms:W3CDTF">2013-04-09T18:32:48Z</dcterms:created>
  <dcterms:modified xsi:type="dcterms:W3CDTF">2014-06-04T18:30:14Z</dcterms:modified>
</cp:coreProperties>
</file>