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</p:sldMasterIdLst>
  <p:notesMasterIdLst>
    <p:notesMasterId r:id="rId15"/>
  </p:notesMasterIdLst>
  <p:sldIdLst>
    <p:sldId id="264" r:id="rId5"/>
    <p:sldId id="265" r:id="rId6"/>
    <p:sldId id="257" r:id="rId7"/>
    <p:sldId id="258" r:id="rId8"/>
    <p:sldId id="259" r:id="rId9"/>
    <p:sldId id="260" r:id="rId10"/>
    <p:sldId id="261" r:id="rId11"/>
    <p:sldId id="262" r:id="rId12"/>
    <p:sldId id="266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09CB45-28B8-42C0-B688-50C314D29A1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513DBB-0E60-4200-91B3-1B6329510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15482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16157B1-03B7-434C-B362-6BE496B6908F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3265646-0C01-4759-B9DA-BE34AD4D09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CAC8FE4-CF17-4765-9090-56620A1DE903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BC8E107-541F-41BB-8357-BA605114655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18691041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1315.1K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Umělá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sladidla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umělými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sladidly – 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význam, druhy, použití, 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Umělá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sladidla -  složení, druhy,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použití,  skladování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6.5.2013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</a:t>
            </a:r>
            <a:r>
              <a:rPr lang="cs-CZ" b="1" dirty="0" smtClean="0">
                <a:solidFill>
                  <a:prstClr val="black"/>
                </a:solidFill>
              </a:rPr>
              <a:t>výživa – umělá sladidla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6513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13650">
        <p:fade/>
      </p:transition>
    </mc:Choice>
    <mc:Fallback>
      <p:transition spd="med" advTm="1365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Umělá sladidla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Význam, druhy, použití, výhody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1337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umělých sladidel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Umělá sladidla:</a:t>
            </a:r>
          </a:p>
          <a:p>
            <a:r>
              <a:rPr lang="cs-CZ" dirty="0" smtClean="0"/>
              <a:t>Jsou náhražkou cukru</a:t>
            </a:r>
          </a:p>
          <a:p>
            <a:r>
              <a:rPr lang="cs-CZ" dirty="0" smtClean="0"/>
              <a:t>Jsou získávaná chemickou cestou</a:t>
            </a:r>
          </a:p>
          <a:p>
            <a:r>
              <a:rPr lang="cs-CZ" dirty="0" smtClean="0"/>
              <a:t>Mají vyšší sladící schopnost</a:t>
            </a:r>
          </a:p>
          <a:p>
            <a:r>
              <a:rPr lang="cs-CZ" dirty="0" smtClean="0"/>
              <a:t>Nemají výživnou ani energetickou hodnotu</a:t>
            </a:r>
          </a:p>
          <a:p>
            <a:r>
              <a:rPr lang="cs-CZ" dirty="0" smtClean="0"/>
              <a:t>Jsou ve formě tabletek, tekutá nebo sypká</a:t>
            </a:r>
            <a:endParaRPr lang="cs-CZ" dirty="0"/>
          </a:p>
        </p:txBody>
      </p:sp>
      <p:pic>
        <p:nvPicPr>
          <p:cNvPr id="2051" name="Picture 3" descr="C:\Users\vera.tupa\AppData\Local\Microsoft\Windows\Temporary Internet Files\Content.IE5\18PEY0VS\MP900400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780928"/>
            <a:ext cx="122413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9090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umělých sladidel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Sorbit</a:t>
            </a:r>
          </a:p>
          <a:p>
            <a:r>
              <a:rPr lang="cs-CZ" dirty="0" smtClean="0"/>
              <a:t>je vhodný pro diabetiky</a:t>
            </a:r>
          </a:p>
          <a:p>
            <a:r>
              <a:rPr lang="cs-CZ" dirty="0" smtClean="0"/>
              <a:t>Sladí o polovinu méně než cukr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Sacharin </a:t>
            </a:r>
          </a:p>
          <a:p>
            <a:r>
              <a:rPr lang="cs-CZ" dirty="0" smtClean="0"/>
              <a:t>Je třikrát sladší než cukr</a:t>
            </a:r>
          </a:p>
          <a:p>
            <a:r>
              <a:rPr lang="cs-CZ" dirty="0" smtClean="0"/>
              <a:t>Má nahořklou příchuť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vera.tupa\AppData\Local\Microsoft\Windows\Temporary Internet Files\Content.IE5\5XONNA6H\MC9004039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5225" y="4235450"/>
            <a:ext cx="1073150" cy="107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6937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umělých sladidel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Aspartam</a:t>
            </a:r>
          </a:p>
          <a:p>
            <a:r>
              <a:rPr lang="cs-CZ" dirty="0" smtClean="0"/>
              <a:t>Je dvěstěkrát sladší než cukr</a:t>
            </a:r>
          </a:p>
          <a:p>
            <a:r>
              <a:rPr lang="cs-CZ" dirty="0" smtClean="0"/>
              <a:t>Nepoužívá se do tepelně upravovaných pokrmů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Irbis </a:t>
            </a:r>
            <a:r>
              <a:rPr lang="cs-CZ" dirty="0" err="1" smtClean="0"/>
              <a:t>Sweet</a:t>
            </a:r>
            <a:endParaRPr lang="cs-CZ" dirty="0" smtClean="0"/>
          </a:p>
          <a:p>
            <a:r>
              <a:rPr lang="cs-CZ" dirty="0" smtClean="0"/>
              <a:t>Je třikrát sladší než cukr</a:t>
            </a:r>
          </a:p>
          <a:p>
            <a:endParaRPr lang="cs-CZ" dirty="0"/>
          </a:p>
        </p:txBody>
      </p:sp>
      <p:pic>
        <p:nvPicPr>
          <p:cNvPr id="4098" name="Picture 2" descr="C:\Users\vera.tupa\AppData\Local\Microsoft\Windows\Temporary Internet Files\Content.IE5\5DVUUQW5\MC9003980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21088"/>
            <a:ext cx="878738" cy="886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46596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umělých sladidel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přípravě jídel, moučníků, nápojů pro diabetiky</a:t>
            </a:r>
          </a:p>
          <a:p>
            <a:r>
              <a:rPr lang="cs-CZ" dirty="0" smtClean="0"/>
              <a:t>Při redukčních dietách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vera.tupa\AppData\Local\Microsoft\Windows\Temporary Internet Files\Content.IE5\18PEY0VS\MC900241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0225" y="4222750"/>
            <a:ext cx="1811338" cy="146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0492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umělých sladidel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bez kalorií</a:t>
            </a:r>
          </a:p>
          <a:p>
            <a:r>
              <a:rPr lang="cs-CZ" dirty="0" smtClean="0"/>
              <a:t>Nepoškozují zuby</a:t>
            </a:r>
          </a:p>
          <a:p>
            <a:r>
              <a:rPr lang="cs-CZ" dirty="0" smtClean="0"/>
              <a:t>Pro diabetiky jsou nenahraditelná</a:t>
            </a:r>
          </a:p>
          <a:p>
            <a:r>
              <a:rPr lang="cs-CZ" dirty="0" smtClean="0"/>
              <a:t>Při redukčních dietách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1667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Prověření vědomostí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jsou umělá sladidla?</a:t>
            </a:r>
          </a:p>
          <a:p>
            <a:r>
              <a:rPr lang="cs-CZ" dirty="0" smtClean="0"/>
              <a:t>2.  Jaké jsou druhy umělých sladidel?</a:t>
            </a:r>
          </a:p>
          <a:p>
            <a:r>
              <a:rPr lang="cs-CZ" dirty="0" smtClean="0"/>
              <a:t>3.  Vyjmenuj výhody umělých sladidel?</a:t>
            </a:r>
          </a:p>
          <a:p>
            <a:r>
              <a:rPr lang="cs-CZ" dirty="0" smtClean="0"/>
              <a:t>4.  K čemu se používají umělá sladidla?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9586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Šebelová,Marie</a:t>
            </a:r>
            <a:r>
              <a:rPr lang="cs-CZ" sz="2000" dirty="0" smtClean="0"/>
              <a:t>,: Potraviny a výživa,Parta,2000,ISBN 80-7320-010-4</a:t>
            </a:r>
            <a:br>
              <a:rPr lang="cs-CZ" sz="2000" dirty="0" smtClean="0"/>
            </a:br>
            <a:r>
              <a:rPr lang="cs-CZ" sz="2000" dirty="0" smtClean="0"/>
              <a:t>Obrázky:</a:t>
            </a:r>
            <a:br>
              <a:rPr lang="cs-CZ" sz="2000" dirty="0" smtClean="0"/>
            </a:br>
            <a:r>
              <a:rPr lang="cs-CZ" sz="2000" dirty="0" smtClean="0"/>
              <a:t>[cit. 2012-17-10]. Dostupný pod licencí Microsoft Office 2010 na </a:t>
            </a:r>
            <a:br>
              <a:rPr lang="cs-CZ" sz="2000" dirty="0" smtClean="0"/>
            </a:br>
            <a:r>
              <a:rPr lang="cs-CZ" sz="2000" dirty="0" smtClean="0"/>
              <a:t>WWW: &lt;</a:t>
            </a:r>
            <a:r>
              <a:rPr lang="cs-CZ" sz="2000" u="sng" dirty="0" smtClean="0">
                <a:hlinkClick r:id="rId2"/>
              </a:rPr>
              <a:t>http://office.microsoft.com/cs-cz/images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78847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 advTm="1013">
        <p:split orient="vert"/>
      </p:transition>
    </mc:Choice>
    <mc:Fallback>
      <p:transition spd="slow" advTm="1013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1669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270</Words>
  <Application>Microsoft Office PowerPoint</Application>
  <PresentationFormat>Předvádění na obrazovce (4:3)</PresentationFormat>
  <Paragraphs>71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Austin</vt:lpstr>
      <vt:lpstr>1_Austin</vt:lpstr>
      <vt:lpstr>2_Austin</vt:lpstr>
      <vt:lpstr>3_Austin</vt:lpstr>
      <vt:lpstr>Snímek 1</vt:lpstr>
      <vt:lpstr>Umělá sladidla</vt:lpstr>
      <vt:lpstr>Význam umělých sladidel</vt:lpstr>
      <vt:lpstr>Druhy umělých sladidel</vt:lpstr>
      <vt:lpstr>Druhy umělých sladidel</vt:lpstr>
      <vt:lpstr>Použití umělých sladidel</vt:lpstr>
      <vt:lpstr>Výhody umělých sladidel</vt:lpstr>
      <vt:lpstr>Prověření vědomostí</vt:lpstr>
      <vt:lpstr>Použitá literatura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Umělá sladidla</dc:title>
  <dc:creator>Věra Tupá</dc:creator>
  <cp:lastModifiedBy>Dum</cp:lastModifiedBy>
  <cp:revision>10</cp:revision>
  <dcterms:created xsi:type="dcterms:W3CDTF">2013-05-14T18:07:06Z</dcterms:created>
  <dcterms:modified xsi:type="dcterms:W3CDTF">2014-06-14T16:11:58Z</dcterms:modified>
</cp:coreProperties>
</file>