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0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48864-02FD-4570-ADF3-E95091EEF1BD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E32B4-EB3D-4BC3-8315-8E163DBF13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63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fotografie</a:t>
            </a:r>
            <a:r>
              <a:rPr lang="cs-CZ" baseline="0" dirty="0" smtClean="0"/>
              <a:t> – archiv autora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7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97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29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44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4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724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30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752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34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55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5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37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0901086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škola 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hotelová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Pavel Sedlák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SAZ.1601.1U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vzdělání s výučním listem 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strojírenství, obrábění kovů, montážní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Rozdělení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spojů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Prezentace seznamuje žáky s rozdělením spojů, uvádí jednotlivé příklady spojení.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ano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Spoje, rozebíratelné spoje, nerozebíratelné spoje, styk spojů, Spoj – šroubový,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nýtový, svarový, lepený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11.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8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Stroje a  zařízení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2400" b="1" dirty="0" smtClean="0"/>
              <a:t>spoje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12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Spojení strojních součástí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1396752"/>
          </a:xfrm>
        </p:spPr>
        <p:txBody>
          <a:bodyPr/>
          <a:lstStyle/>
          <a:p>
            <a:r>
              <a:rPr lang="cs-CZ" dirty="0" smtClean="0"/>
              <a:t>Spojení pohyblivá</a:t>
            </a:r>
          </a:p>
          <a:p>
            <a:pPr>
              <a:buFontTx/>
              <a:buChar char="-"/>
            </a:pPr>
            <a:r>
              <a:rPr lang="cs-CZ" sz="2000" dirty="0" smtClean="0"/>
              <a:t>Pomocí kloubů</a:t>
            </a:r>
          </a:p>
          <a:p>
            <a:pPr>
              <a:buFontTx/>
              <a:buChar char="-"/>
            </a:pPr>
            <a:r>
              <a:rPr lang="cs-CZ" sz="2000" dirty="0" smtClean="0"/>
              <a:t>Pomocí ložisek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1252736"/>
          </a:xfrm>
        </p:spPr>
        <p:txBody>
          <a:bodyPr/>
          <a:lstStyle/>
          <a:p>
            <a:r>
              <a:rPr lang="cs-CZ" dirty="0" smtClean="0"/>
              <a:t>Spojení nepohyblivá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nazýváme  </a:t>
            </a:r>
            <a:r>
              <a:rPr lang="cs-CZ" dirty="0" smtClean="0">
                <a:solidFill>
                  <a:srgbClr val="FF0000"/>
                </a:solidFill>
              </a:rPr>
              <a:t>SPOJ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PC_9\Plocha\DUM\foto dum\P10100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068960"/>
            <a:ext cx="3816424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PC_9\Plocha\DUM\foto dum\Fotografie074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02" y="3082766"/>
            <a:ext cx="3540549" cy="2794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0237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Rozdělení spojů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Spoje </a:t>
            </a:r>
            <a:r>
              <a:rPr lang="cs-CZ" dirty="0" smtClean="0">
                <a:solidFill>
                  <a:srgbClr val="0070C0"/>
                </a:solidFill>
              </a:rPr>
              <a:t>nerozebíratelné</a:t>
            </a:r>
          </a:p>
          <a:p>
            <a:pPr>
              <a:buFontTx/>
              <a:buChar char="-"/>
            </a:pPr>
            <a:r>
              <a:rPr lang="cs-CZ" sz="2400" dirty="0" smtClean="0"/>
              <a:t>Lepené spoje</a:t>
            </a:r>
          </a:p>
          <a:p>
            <a:pPr>
              <a:buFontTx/>
              <a:buChar char="-"/>
            </a:pPr>
            <a:r>
              <a:rPr lang="cs-CZ" sz="2400" dirty="0" smtClean="0"/>
              <a:t>Pájené spoje</a:t>
            </a:r>
          </a:p>
          <a:p>
            <a:pPr>
              <a:buFontTx/>
              <a:buChar char="-"/>
            </a:pPr>
            <a:r>
              <a:rPr lang="cs-CZ" sz="2400" dirty="0" smtClean="0"/>
              <a:t>Svařované spoje</a:t>
            </a:r>
          </a:p>
          <a:p>
            <a:pPr>
              <a:buFontTx/>
              <a:buChar char="-"/>
            </a:pPr>
            <a:r>
              <a:rPr lang="cs-CZ" sz="2400" dirty="0" smtClean="0"/>
              <a:t>Nýtované  spoje</a:t>
            </a:r>
          </a:p>
          <a:p>
            <a:pPr>
              <a:buFontTx/>
              <a:buChar char="-"/>
            </a:pPr>
            <a:r>
              <a:rPr lang="cs-CZ" sz="2400" dirty="0" smtClean="0"/>
              <a:t>Tlakové spoje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Spoje </a:t>
            </a:r>
            <a:r>
              <a:rPr lang="cs-CZ" dirty="0" smtClean="0">
                <a:solidFill>
                  <a:srgbClr val="0070C0"/>
                </a:solidFill>
              </a:rPr>
              <a:t>rozebíratelné</a:t>
            </a:r>
          </a:p>
          <a:p>
            <a:pPr>
              <a:buFontTx/>
              <a:buChar char="-"/>
            </a:pPr>
            <a:r>
              <a:rPr lang="cs-CZ" sz="2400" dirty="0" smtClean="0"/>
              <a:t>Šroubové spoje</a:t>
            </a:r>
          </a:p>
          <a:p>
            <a:pPr>
              <a:buFontTx/>
              <a:buChar char="-"/>
            </a:pPr>
            <a:r>
              <a:rPr lang="cs-CZ" sz="2400" dirty="0" smtClean="0"/>
              <a:t>Klínové spoje</a:t>
            </a:r>
          </a:p>
          <a:p>
            <a:pPr>
              <a:buFontTx/>
              <a:buChar char="-"/>
            </a:pPr>
            <a:r>
              <a:rPr lang="cs-CZ" sz="2400" dirty="0" smtClean="0"/>
              <a:t>Perové spoje</a:t>
            </a:r>
          </a:p>
          <a:p>
            <a:pPr>
              <a:buFontTx/>
              <a:buChar char="-"/>
            </a:pPr>
            <a:r>
              <a:rPr lang="cs-CZ" sz="2400" dirty="0" smtClean="0"/>
              <a:t>Čepové spoje</a:t>
            </a:r>
          </a:p>
          <a:p>
            <a:pPr>
              <a:buFontTx/>
              <a:buChar char="-"/>
            </a:pPr>
            <a:r>
              <a:rPr lang="cs-CZ" sz="2400" dirty="0" smtClean="0"/>
              <a:t>Kolíkové spoje</a:t>
            </a:r>
          </a:p>
          <a:p>
            <a:pPr>
              <a:buFontTx/>
              <a:buChar char="-"/>
            </a:pPr>
            <a:r>
              <a:rPr lang="cs-CZ" sz="2400" dirty="0" smtClean="0"/>
              <a:t>Svěrné spoje</a:t>
            </a:r>
          </a:p>
          <a:p>
            <a:pPr>
              <a:buFontTx/>
              <a:buChar char="-"/>
            </a:pPr>
            <a:r>
              <a:rPr lang="cs-CZ" sz="2400" dirty="0" smtClean="0"/>
              <a:t>Pružné spoje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5877272"/>
            <a:ext cx="4207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Doplň příklady – kde jsi se se spojem setkal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5"/>
            <a:ext cx="7774632" cy="194421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Rozdělení podle styku částí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636912"/>
            <a:ext cx="6400800" cy="3001888"/>
          </a:xfrm>
        </p:spPr>
        <p:txBody>
          <a:bodyPr>
            <a:normAutofit/>
          </a:bodyPr>
          <a:lstStyle/>
          <a:p>
            <a:pPr marL="342900" indent="-342900" algn="l">
              <a:buAutoNum type="alphaLcParenR"/>
            </a:pPr>
            <a:r>
              <a:rPr lang="cs-CZ" sz="2800" dirty="0" smtClean="0">
                <a:solidFill>
                  <a:srgbClr val="0070C0"/>
                </a:solidFill>
              </a:rPr>
              <a:t>Se silovým stykem </a:t>
            </a:r>
            <a:r>
              <a:rPr lang="cs-CZ" sz="2800" dirty="0" smtClean="0">
                <a:solidFill>
                  <a:schemeClr val="tx1"/>
                </a:solidFill>
              </a:rPr>
              <a:t>– šroubové, svěrné, tlakové, klínové, pružné, nýtové</a:t>
            </a:r>
          </a:p>
          <a:p>
            <a:pPr marL="342900" indent="-342900" algn="l">
              <a:buAutoNum type="alphaLcParenR"/>
            </a:pPr>
            <a:r>
              <a:rPr lang="cs-CZ" sz="2800" dirty="0" smtClean="0">
                <a:solidFill>
                  <a:srgbClr val="0070C0"/>
                </a:solidFill>
              </a:rPr>
              <a:t>S tvarovým stykem </a:t>
            </a:r>
            <a:r>
              <a:rPr lang="cs-CZ" sz="2800" dirty="0" smtClean="0">
                <a:solidFill>
                  <a:schemeClr val="tx1"/>
                </a:solidFill>
              </a:rPr>
              <a:t>– kolíkové, čepové, perové</a:t>
            </a:r>
          </a:p>
          <a:p>
            <a:pPr marL="342900" indent="-342900" algn="l">
              <a:buAutoNum type="alphaLcParenR"/>
            </a:pPr>
            <a:r>
              <a:rPr lang="cs-CZ" sz="2800" dirty="0" smtClean="0">
                <a:solidFill>
                  <a:srgbClr val="0070C0"/>
                </a:solidFill>
              </a:rPr>
              <a:t>S materiálovým stykem </a:t>
            </a:r>
            <a:r>
              <a:rPr lang="cs-CZ" sz="2800" dirty="0" smtClean="0">
                <a:solidFill>
                  <a:schemeClr val="tx1"/>
                </a:solidFill>
              </a:rPr>
              <a:t>– svarové, pájené, lepené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654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Spoje</a:t>
            </a:r>
            <a:endParaRPr lang="cs-CZ" dirty="0"/>
          </a:p>
        </p:txBody>
      </p:sp>
      <p:pic>
        <p:nvPicPr>
          <p:cNvPr id="1026" name="Picture 2" descr="C:\Documents and Settings\PC_9\Plocha\DUM\foto dum\P10100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835" y="1484784"/>
            <a:ext cx="7456264" cy="453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5015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PC_9\Plocha\DUM\foto dum\Fotografie07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26459"/>
            <a:ext cx="6556497" cy="4916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Šroubové spoje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4359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PC_9\Plocha\DUM\foto dum\Fotografie074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06613"/>
            <a:ext cx="7047631" cy="5284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Nýtové spoje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20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Svarové spoje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098" name="Picture 2" descr="C:\Documents and Settings\PC_9\Plocha\DUM\foto dum\P10100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08720"/>
            <a:ext cx="6984776" cy="5238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6985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Lepené spoje</a:t>
            </a:r>
            <a:endParaRPr lang="cs-CZ" dirty="0"/>
          </a:p>
        </p:txBody>
      </p:sp>
      <p:pic>
        <p:nvPicPr>
          <p:cNvPr id="1026" name="Picture 2" descr="C:\Documents and Settings\PC_9\Plocha\DUM\foto dum\Fotografie066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12776"/>
            <a:ext cx="6471567" cy="485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4020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Pružné spoje</a:t>
            </a:r>
            <a:endParaRPr lang="cs-CZ" dirty="0"/>
          </a:p>
        </p:txBody>
      </p:sp>
      <p:pic>
        <p:nvPicPr>
          <p:cNvPr id="2050" name="Picture 2" descr="C:\Documents and Settings\PC_9\Plocha\DUM\foto dum\Fotografie072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68599"/>
            <a:ext cx="6831607" cy="5122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0442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4665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Otázky</a:t>
            </a:r>
            <a:br>
              <a:rPr lang="cs-CZ" dirty="0" smtClean="0"/>
            </a:br>
            <a:r>
              <a:rPr lang="cs-CZ" dirty="0" smtClean="0"/>
              <a:t>1) Jaké znáš spojení podle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pohyblivosti?</a:t>
            </a:r>
            <a:br>
              <a:rPr lang="cs-CZ" dirty="0" smtClean="0"/>
            </a:br>
            <a:r>
              <a:rPr lang="cs-CZ" dirty="0" smtClean="0"/>
              <a:t>2) Jak rozdělujeme spoje z pohledu </a:t>
            </a:r>
            <a:br>
              <a:rPr lang="cs-CZ" dirty="0" smtClean="0"/>
            </a:br>
            <a:r>
              <a:rPr lang="cs-CZ"/>
              <a:t> </a:t>
            </a:r>
            <a:r>
              <a:rPr lang="cs-CZ" smtClean="0"/>
              <a:t>    demontáže?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3) Uveď příklady spojů?</a:t>
            </a:r>
            <a:br>
              <a:rPr lang="cs-CZ" dirty="0" smtClean="0"/>
            </a:br>
            <a:r>
              <a:rPr lang="cs-CZ" dirty="0" smtClean="0"/>
              <a:t>4) Jaký může být styk spojů?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5775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MIČKAL, K. </a:t>
            </a:r>
            <a:r>
              <a:rPr lang="cs-CZ" i="1" dirty="0" smtClean="0"/>
              <a:t>Strojnictví části strojů.</a:t>
            </a:r>
            <a:r>
              <a:rPr lang="cs-CZ" dirty="0" smtClean="0"/>
              <a:t> Praha : Sobotáles, 1995. 220 s. </a:t>
            </a:r>
            <a:r>
              <a:rPr lang="cs-CZ" smtClean="0"/>
              <a:t>ISBN 80-85920-01-8.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245</Words>
  <Application>Microsoft Office PowerPoint</Application>
  <PresentationFormat>Předvádění na obrazovce (4:3)</PresentationFormat>
  <Paragraphs>68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Spojení strojních součástí</vt:lpstr>
      <vt:lpstr>Rozdělení spojů</vt:lpstr>
      <vt:lpstr>Rozdělení podle styku částí</vt:lpstr>
      <vt:lpstr>Spoje</vt:lpstr>
      <vt:lpstr>Šroubové spoje</vt:lpstr>
      <vt:lpstr>Nýtové spoje </vt:lpstr>
      <vt:lpstr>Svarové spoje </vt:lpstr>
      <vt:lpstr>Lepené spoje</vt:lpstr>
      <vt:lpstr>Pružné spoje</vt:lpstr>
      <vt:lpstr>Otázky 1) Jaké znáš spojení podle        pohyblivosti? 2) Jak rozdělujeme spoje z pohledu       demontáže? 3) Uveď příklady spojů? 4) Jaký může být styk spojů? 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laski.tv</dc:creator>
  <cp:lastModifiedBy>jitka</cp:lastModifiedBy>
  <cp:revision>35</cp:revision>
  <dcterms:created xsi:type="dcterms:W3CDTF">2012-06-21T10:03:02Z</dcterms:created>
  <dcterms:modified xsi:type="dcterms:W3CDTF">2014-06-20T15:09:08Z</dcterms:modified>
</cp:coreProperties>
</file>