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fotografie – archiv autora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3143999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SAZ.1602.1U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kovů, montážní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Šroubové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spoje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Prezentace seznamuje žáky s rozdělením spojů, uvádí jednotlivé příklady spojení.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-ano-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Šroubové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spoje, silový styk, šroub, matice, podložka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270587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520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Šroubové spoje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1556792"/>
            <a:ext cx="4038600" cy="1252736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715200" cy="4525963"/>
          </a:xfrm>
        </p:spPr>
        <p:txBody>
          <a:bodyPr/>
          <a:lstStyle/>
          <a:p>
            <a:r>
              <a:rPr lang="cs-CZ" dirty="0" smtClean="0"/>
              <a:t>Jde o spojení </a:t>
            </a:r>
            <a:r>
              <a:rPr lang="cs-CZ" b="1" dirty="0" smtClean="0">
                <a:solidFill>
                  <a:srgbClr val="FF0000"/>
                </a:solidFill>
              </a:rPr>
              <a:t>rozebíratelné </a:t>
            </a:r>
            <a:endParaRPr lang="cs-CZ" b="1" dirty="0" smtClean="0"/>
          </a:p>
          <a:p>
            <a:r>
              <a:rPr lang="cs-CZ" dirty="0" smtClean="0"/>
              <a:t>Toto spojení patří mezi </a:t>
            </a:r>
            <a:r>
              <a:rPr lang="cs-CZ" u="sng" dirty="0" smtClean="0"/>
              <a:t>nejstarší</a:t>
            </a:r>
            <a:r>
              <a:rPr lang="cs-CZ" dirty="0" smtClean="0"/>
              <a:t> spoje</a:t>
            </a:r>
          </a:p>
          <a:p>
            <a:r>
              <a:rPr lang="cs-CZ" dirty="0" smtClean="0"/>
              <a:t>Šroubový spoj je </a:t>
            </a:r>
            <a:r>
              <a:rPr lang="cs-CZ" u="sng" dirty="0" smtClean="0"/>
              <a:t>nejčastější</a:t>
            </a:r>
            <a:r>
              <a:rPr lang="cs-CZ" dirty="0" smtClean="0"/>
              <a:t> spojení u strojních zařízeních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PC_9\Plocha\DUM\foto dum\P10100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998364"/>
            <a:ext cx="3888432" cy="2085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23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160239"/>
          </a:xfrm>
        </p:spPr>
        <p:txBody>
          <a:bodyPr/>
          <a:lstStyle/>
          <a:p>
            <a:r>
              <a:rPr lang="cs-CZ" dirty="0" smtClean="0"/>
              <a:t>Šroubový spoj je spoj se </a:t>
            </a:r>
            <a:r>
              <a:rPr lang="cs-CZ" dirty="0" smtClean="0">
                <a:solidFill>
                  <a:srgbClr val="FF0000"/>
                </a:solidFill>
              </a:rPr>
              <a:t>silovým</a:t>
            </a:r>
            <a:r>
              <a:rPr lang="cs-CZ" dirty="0" smtClean="0"/>
              <a:t> stykem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371600" y="2852936"/>
            <a:ext cx="6400800" cy="1368152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Tento spoj přenáší zatížení kolmo k ose i ve směru osy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Documents and Settings\PC_9\Plocha\DUM\foto dum\Fotografie073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3968357"/>
            <a:ext cx="3231207" cy="2422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1" y="3968357"/>
            <a:ext cx="3600400" cy="2546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Šroubový spoj je tvořen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Šroubem</a:t>
            </a:r>
          </a:p>
          <a:p>
            <a:r>
              <a:rPr lang="cs-CZ" dirty="0" smtClean="0"/>
              <a:t>Maticí</a:t>
            </a:r>
          </a:p>
          <a:p>
            <a:r>
              <a:rPr lang="cs-CZ" dirty="0" smtClean="0"/>
              <a:t>Podložkou</a:t>
            </a:r>
          </a:p>
          <a:p>
            <a:r>
              <a:rPr lang="cs-CZ" dirty="0" smtClean="0"/>
              <a:t>Zajištěním</a:t>
            </a:r>
          </a:p>
          <a:p>
            <a:endParaRPr lang="cs-CZ" dirty="0"/>
          </a:p>
        </p:txBody>
      </p:sp>
      <p:pic>
        <p:nvPicPr>
          <p:cNvPr id="2051" name="Picture 3" descr="C:\Documents and Settings\PC_9\Plocha\DUM\foto dum\P10100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77072"/>
            <a:ext cx="2952328" cy="229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PC_9\Plocha\DUM\foto dum\P101002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429000"/>
            <a:ext cx="2826624" cy="1937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PC_9\Plocha\DUM\foto dum\P101002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3224" y="1412776"/>
            <a:ext cx="2763152" cy="186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8654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využití šroubového spoje</a:t>
            </a:r>
            <a:endParaRPr lang="cs-CZ" dirty="0"/>
          </a:p>
        </p:txBody>
      </p:sp>
      <p:pic>
        <p:nvPicPr>
          <p:cNvPr id="1026" name="Picture 2" descr="C:\Documents and Settings\PC_9\Plocha\DUM\foto dum\Fotografie07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88839"/>
            <a:ext cx="6552728" cy="4402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9712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PC_9\Plocha\DUM\foto dum\Fotografie07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466725"/>
            <a:ext cx="7900987" cy="592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8488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PC_9\Plocha\DUM\foto dum\Fotografie07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466725"/>
            <a:ext cx="7900987" cy="592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295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PC_9\Plocha\DUM\foto dum\Fotografie07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466725"/>
            <a:ext cx="7900987" cy="592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3366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PC_9\Plocha\DUM\foto dum\Fotografie07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466725"/>
            <a:ext cx="7900987" cy="592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450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C_9\Plocha\DUM\foto dum\Fotografie075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466725"/>
            <a:ext cx="7900987" cy="592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927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Mezi jaké spoje patří šroubový spoj?</a:t>
            </a:r>
          </a:p>
          <a:p>
            <a:pPr marL="514350" indent="-514350">
              <a:buAutoNum type="arabicParenR"/>
            </a:pPr>
            <a:r>
              <a:rPr lang="cs-CZ" dirty="0" smtClean="0"/>
              <a:t>Čím je tvořen šroubový spoj?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 je namáhán šroubový spoj?</a:t>
            </a:r>
          </a:p>
          <a:p>
            <a:pPr marL="514350" indent="-514350">
              <a:buAutoNum type="arabicParenR"/>
            </a:pPr>
            <a:r>
              <a:rPr lang="cs-CZ" dirty="0" smtClean="0"/>
              <a:t>Uveď příklady použití </a:t>
            </a:r>
            <a:r>
              <a:rPr lang="cs-CZ" smtClean="0"/>
              <a:t>šroubového spoje?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4352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Strojnictví části strojů. Praha : Sobotáles, 1995. 220 s. ISBN 80-85920-01-8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208</Words>
  <Application>Microsoft Office PowerPoint</Application>
  <PresentationFormat>Předvádění na obrazovce (4:3)</PresentationFormat>
  <Paragraphs>52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Šroubové spoje</vt:lpstr>
      <vt:lpstr>Šroubový spoj je spoj se silovým stykem</vt:lpstr>
      <vt:lpstr>Šroubový spoj je tvořen</vt:lpstr>
      <vt:lpstr>Příklady využití šroubového spoje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jitka</cp:lastModifiedBy>
  <cp:revision>30</cp:revision>
  <dcterms:created xsi:type="dcterms:W3CDTF">2012-06-21T10:03:02Z</dcterms:created>
  <dcterms:modified xsi:type="dcterms:W3CDTF">2014-06-20T15:12:38Z</dcterms:modified>
</cp:coreProperties>
</file>