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fotografie – archiv autora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244424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SAZ.1605.1U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kovů, montážní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Matice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matic a účelem  podložek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Matice,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matic, podložky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04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Otevřená s vnějším šestihranem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a) běžná</a:t>
            </a:r>
          </a:p>
          <a:p>
            <a:pPr marL="0" indent="0">
              <a:buNone/>
            </a:pPr>
            <a:r>
              <a:rPr lang="cs-CZ" dirty="0" smtClean="0"/>
              <a:t>    b) nízká </a:t>
            </a:r>
            <a:r>
              <a:rPr lang="cs-CZ" sz="2000" dirty="0" smtClean="0"/>
              <a:t>(u matic přenáší 1. závit 50% ,2. 25%, 3. 12% </a:t>
            </a:r>
            <a:r>
              <a:rPr lang="cs-CZ" sz="2000" dirty="0" smtClean="0">
                <a:solidFill>
                  <a:prstClr val="black"/>
                </a:solidFill>
              </a:rPr>
              <a:t>zatížení)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2) Otevřená </a:t>
            </a:r>
            <a:r>
              <a:rPr lang="cs-CZ" dirty="0">
                <a:solidFill>
                  <a:prstClr val="black"/>
                </a:solidFill>
              </a:rPr>
              <a:t>s vnějším </a:t>
            </a:r>
            <a:r>
              <a:rPr lang="cs-CZ" dirty="0" smtClean="0">
                <a:solidFill>
                  <a:prstClr val="black"/>
                </a:solidFill>
              </a:rPr>
              <a:t>čtyřhranem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PC_9\Dokumenty\Bluetooth\inbox\Fotografie07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61048"/>
            <a:ext cx="3877691" cy="253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9407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323528" y="692696"/>
            <a:ext cx="8229600" cy="39465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   3) Uzavřená </a:t>
            </a:r>
            <a:r>
              <a:rPr lang="cs-CZ" sz="2000" dirty="0" smtClean="0"/>
              <a:t>(výhoda BOZP, estetika, </a:t>
            </a:r>
            <a:r>
              <a:rPr lang="cs-CZ" sz="2000" dirty="0" err="1" smtClean="0"/>
              <a:t>ochranna</a:t>
            </a:r>
            <a:r>
              <a:rPr lang="cs-CZ" sz="2000" dirty="0" smtClean="0"/>
              <a:t> závitu nevýhoda vyšší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                      hmotnost)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3200" dirty="0" smtClean="0"/>
              <a:t>4) Korunková (korunová)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200" dirty="0"/>
          </a:p>
        </p:txBody>
      </p:sp>
      <p:pic>
        <p:nvPicPr>
          <p:cNvPr id="2050" name="Picture 2" descr="C:\Documents and Settings\PC_9\Dokumenty\Bluetooth\inbox\Fotografie07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67432"/>
            <a:ext cx="3373636" cy="252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_9\Dokumenty\Bluetooth\inbox\Fotografie078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378" y="1628800"/>
            <a:ext cx="2581548" cy="193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C_9\Dokumenty\Bluetooth\inbox\Fotografie078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829" y="1628799"/>
            <a:ext cx="2581549" cy="193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0179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323528" y="692696"/>
            <a:ext cx="8229600" cy="39465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   5) Se zářezy nebo otvory </a:t>
            </a:r>
            <a:r>
              <a:rPr lang="cs-CZ" sz="2000" dirty="0" smtClean="0"/>
              <a:t>(pro montáž nutnost použití hákového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klíče)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3200" dirty="0"/>
              <a:t>6</a:t>
            </a:r>
            <a:r>
              <a:rPr lang="cs-CZ" sz="3200" dirty="0" smtClean="0"/>
              <a:t>) Křídlatá (křídlová) </a:t>
            </a:r>
            <a:r>
              <a:rPr lang="cs-CZ" sz="2000" dirty="0" smtClean="0"/>
              <a:t>(pro montáž není třeba nářadí)</a:t>
            </a:r>
            <a:br>
              <a:rPr lang="cs-CZ" sz="2000" dirty="0" smtClean="0"/>
            </a:br>
            <a:endParaRPr lang="cs-CZ" sz="3200" dirty="0"/>
          </a:p>
        </p:txBody>
      </p:sp>
      <p:pic>
        <p:nvPicPr>
          <p:cNvPr id="3074" name="Picture 2" descr="C:\Documents and Settings\PC_9\Dokumenty\Bluetooth\inbox\Fotografie07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3085604" cy="231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_9\Dokumenty\Bluetooth\inbox\Fotografie078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149080"/>
            <a:ext cx="3375223" cy="253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_9\Plocha\DUM\foto dum\Fotografie073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39384"/>
            <a:ext cx="3447231" cy="231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6564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323528" y="692696"/>
            <a:ext cx="8229600" cy="115212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   7) Speciální matice </a:t>
            </a:r>
            <a:r>
              <a:rPr lang="cs-CZ" sz="2000" dirty="0" smtClean="0"/>
              <a:t>(s plastovou vložkou, kuželovým </a:t>
            </a:r>
            <a:r>
              <a:rPr lang="cs-CZ" sz="2000" dirty="0" err="1" smtClean="0"/>
              <a:t>osazením,s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integrovanou podložkou, s usazením, s aretací a pod.)</a:t>
            </a:r>
            <a:endParaRPr lang="cs-CZ" sz="3200" dirty="0"/>
          </a:p>
        </p:txBody>
      </p:sp>
      <p:pic>
        <p:nvPicPr>
          <p:cNvPr id="4098" name="Picture 2" descr="C:\Documents and Settings\PC_9\Dokumenty\Bluetooth\inbox\Fotografie07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96019"/>
            <a:ext cx="3484835" cy="261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429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PC_9\Plocha\DUM\foto dum\P10100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7560840" cy="567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944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Podložky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Zamezují poškození součásti při montáži a demontáži</a:t>
            </a:r>
          </a:p>
          <a:p>
            <a:r>
              <a:rPr lang="cs-CZ" dirty="0" smtClean="0"/>
              <a:t>Rozloží tlak na větší plochu</a:t>
            </a:r>
            <a:endParaRPr lang="cs-CZ" dirty="0"/>
          </a:p>
        </p:txBody>
      </p:sp>
      <p:pic>
        <p:nvPicPr>
          <p:cNvPr id="6146" name="Picture 2" descr="C:\Documents and Settings\PC_9\Dokumenty\Bluetooth\inbox\Fotografie07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01007"/>
            <a:ext cx="4669780" cy="289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226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znáš druhy matic?</a:t>
            </a:r>
          </a:p>
          <a:p>
            <a:pPr marL="514350" indent="-514350">
              <a:buAutoNum type="arabicParenR"/>
            </a:pPr>
            <a:r>
              <a:rPr lang="cs-CZ" dirty="0" smtClean="0"/>
              <a:t>Uveď příklady použití jednotlivých druhů matic</a:t>
            </a:r>
          </a:p>
          <a:p>
            <a:pPr marL="514350" indent="-514350">
              <a:buAutoNum type="arabicParenR"/>
            </a:pPr>
            <a:r>
              <a:rPr lang="cs-CZ" dirty="0" smtClean="0"/>
              <a:t>K čemu se </a:t>
            </a:r>
            <a:r>
              <a:rPr lang="cs-CZ" smtClean="0"/>
              <a:t>používají podložky?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236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236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Matice</vt:lpstr>
      <vt:lpstr>   3) Uzavřená (výhoda BOZP, estetika, ochranna závitu nevýhoda vyšší                                           hmotnost)              4) Korunková (korunová) </vt:lpstr>
      <vt:lpstr>   5) Se zářezy nebo otvory (pro montáž nutnost použití hákového                                                                               klíče)              6) Křídlatá (křídlová) (pro montáž není třeba nářadí) </vt:lpstr>
      <vt:lpstr>   7) Speciální matice (s plastovou vložkou, kuželovým osazením,s              integrovanou podložkou, s usazením, s aretací a pod.)</vt:lpstr>
      <vt:lpstr>Prezentace aplikace PowerPoint</vt:lpstr>
      <vt:lpstr>Podložky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22</cp:revision>
  <dcterms:created xsi:type="dcterms:W3CDTF">2012-06-21T10:03:02Z</dcterms:created>
  <dcterms:modified xsi:type="dcterms:W3CDTF">2014-06-20T15:24:04Z</dcterms:modified>
</cp:coreProperties>
</file>