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26600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SAZ.1606.1U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Zajištění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šroubů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účelem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zajištění šroubového spoje a s jednotlivými možnostmi provedení tohoto zajištění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Zajištění šroubů, samosvornost, tvarový styk, silový styk, materiálový styk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04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24135"/>
          </a:xfrm>
        </p:spPr>
        <p:txBody>
          <a:bodyPr/>
          <a:lstStyle/>
          <a:p>
            <a:r>
              <a:rPr lang="cs-CZ" dirty="0" smtClean="0"/>
              <a:t>Zajištění šroubového spoje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328992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Šroubový spoj je </a:t>
            </a:r>
            <a:r>
              <a:rPr lang="cs-CZ" dirty="0" smtClean="0">
                <a:solidFill>
                  <a:srgbClr val="FF0000"/>
                </a:solidFill>
              </a:rPr>
              <a:t>samosvorný </a:t>
            </a:r>
            <a:r>
              <a:rPr lang="cs-CZ" dirty="0" smtClean="0">
                <a:solidFill>
                  <a:schemeClr val="tx1"/>
                </a:solidFill>
              </a:rPr>
              <a:t>– nedochází k jeho samovolnému uvolňování.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Spoje jsou však většinou vystaveny dynamickému zatížení jehož vlivem by se spoj povoloval proto ho musíme zajistit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565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zajištění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Se silovým stykem</a:t>
            </a:r>
          </a:p>
          <a:p>
            <a:pPr>
              <a:buFontTx/>
              <a:buChar char="-"/>
            </a:pPr>
            <a:r>
              <a:rPr lang="cs-CZ" dirty="0" smtClean="0"/>
              <a:t>Pružné podložky </a:t>
            </a:r>
          </a:p>
          <a:p>
            <a:pPr>
              <a:buFontTx/>
              <a:buChar char="-"/>
            </a:pPr>
            <a:r>
              <a:rPr lang="cs-CZ" dirty="0" smtClean="0"/>
              <a:t>Přítužné </a:t>
            </a:r>
            <a:r>
              <a:rPr lang="cs-CZ" sz="2000" dirty="0" smtClean="0"/>
              <a:t>(kontra) </a:t>
            </a:r>
            <a:r>
              <a:rPr lang="cs-CZ" dirty="0" smtClean="0"/>
              <a:t>matice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dirty="0" smtClean="0"/>
              <a:t>Berma matice </a:t>
            </a:r>
            <a:r>
              <a:rPr lang="cs-CZ" sz="2000" dirty="0" smtClean="0"/>
              <a:t>(rámy prvorepublikových motocyklů ČZ)</a:t>
            </a:r>
            <a:endParaRPr lang="cs-CZ" dirty="0"/>
          </a:p>
        </p:txBody>
      </p:sp>
      <p:pic>
        <p:nvPicPr>
          <p:cNvPr id="1026" name="Picture 2" descr="C:\Documents and Settings\PC_9\Plocha\DUM\foto dum\Fotografie08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2160240" cy="111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_9\Plocha\DUM\foto dum\Fotografie07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12557"/>
            <a:ext cx="2160240" cy="124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4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980728"/>
            <a:ext cx="741682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2) S tvarovým stykem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Závlačky 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Speciální </a:t>
            </a:r>
            <a:r>
              <a:rPr lang="cs-CZ" sz="2000" dirty="0" smtClean="0"/>
              <a:t>(jazýčkové)</a:t>
            </a:r>
            <a:r>
              <a:rPr lang="cs-CZ" sz="3200" dirty="0" smtClean="0"/>
              <a:t> podložky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Dráty </a:t>
            </a:r>
            <a:r>
              <a:rPr lang="cs-CZ" sz="2000" dirty="0" smtClean="0"/>
              <a:t>(prvorepublikové karoserie závodních vozů)o</a:t>
            </a:r>
          </a:p>
          <a:p>
            <a:pPr marL="457200" indent="-457200">
              <a:buFontTx/>
              <a:buChar char="-"/>
            </a:pPr>
            <a:endParaRPr lang="cs-CZ" sz="2000" dirty="0"/>
          </a:p>
          <a:p>
            <a:pPr marL="457200" indent="-457200">
              <a:buFontTx/>
              <a:buChar char="-"/>
            </a:pPr>
            <a:endParaRPr lang="cs-CZ" sz="2000" dirty="0" smtClean="0"/>
          </a:p>
          <a:p>
            <a:pPr marL="457200" indent="-457200">
              <a:buFontTx/>
              <a:buChar char="-"/>
            </a:pPr>
            <a:endParaRPr lang="cs-CZ" sz="2000" dirty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Kolíky </a:t>
            </a:r>
            <a:r>
              <a:rPr lang="cs-CZ" sz="2000" dirty="0" smtClean="0"/>
              <a:t>(používá se výjimečně) kolík je umístěn mezi hlavu šroubu a materiál – zapuštěné šrouby</a:t>
            </a:r>
            <a:endParaRPr lang="cs-CZ" sz="3200" dirty="0"/>
          </a:p>
        </p:txBody>
      </p:sp>
      <p:pic>
        <p:nvPicPr>
          <p:cNvPr id="2051" name="Picture 3" descr="C:\Documents and Settings\PC_9\Plocha\DUM\foto dum\Fotografie08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2"/>
            <a:ext cx="1717452" cy="1287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180" y="3861048"/>
            <a:ext cx="2196951" cy="1152128"/>
          </a:xfrm>
          <a:prstGeom prst="rect">
            <a:avLst/>
          </a:prstGeom>
        </p:spPr>
      </p:pic>
      <p:pic>
        <p:nvPicPr>
          <p:cNvPr id="2052" name="Picture 4" descr="C:\Documents and Settings\PC_9\Dokumenty\Bluetooth\inbox\Fotografie079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76872"/>
            <a:ext cx="1837834" cy="1378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C_9\Dokumenty\Bluetooth\inbox\Fotografie079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70451"/>
            <a:ext cx="1837834" cy="1378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241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73538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3) S materiálovým stykem</a:t>
            </a:r>
          </a:p>
          <a:p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Použitím lepidel nebo barvy</a:t>
            </a:r>
          </a:p>
          <a:p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Přivařením </a:t>
            </a:r>
            <a:r>
              <a:rPr lang="cs-CZ" sz="2000" dirty="0" smtClean="0"/>
              <a:t>( nevýhodou je </a:t>
            </a:r>
            <a:r>
              <a:rPr lang="cs-CZ" sz="2000" dirty="0" err="1" smtClean="0"/>
              <a:t>nerozebiratelnost</a:t>
            </a:r>
            <a:r>
              <a:rPr lang="cs-CZ" sz="2000" dirty="0" smtClean="0"/>
              <a:t> spoje a estetika)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9400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málo užívané způsoby zajištění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Příložkou</a:t>
            </a:r>
          </a:p>
          <a:p>
            <a:pPr>
              <a:buFontTx/>
              <a:buChar char="-"/>
            </a:pPr>
            <a:r>
              <a:rPr lang="cs-CZ" dirty="0" smtClean="0"/>
              <a:t>Pomocí </a:t>
            </a:r>
            <a:r>
              <a:rPr lang="cs-CZ" dirty="0" err="1" smtClean="0"/>
              <a:t>dulčíku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Pojistným kroužkem </a:t>
            </a:r>
            <a:r>
              <a:rPr lang="cs-CZ" sz="2000" dirty="0" smtClean="0"/>
              <a:t>(</a:t>
            </a:r>
            <a:r>
              <a:rPr lang="cs-CZ" sz="2000" dirty="0" err="1" smtClean="0"/>
              <a:t>segrovkou</a:t>
            </a:r>
            <a:r>
              <a:rPr lang="cs-CZ" sz="2000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Rozevřením </a:t>
            </a:r>
            <a:r>
              <a:rPr lang="cs-CZ" sz="2000" dirty="0" smtClean="0"/>
              <a:t>(u šroubů bez hlavy)</a:t>
            </a:r>
          </a:p>
          <a:p>
            <a:pPr>
              <a:buFontTx/>
              <a:buChar char="-"/>
            </a:pPr>
            <a:r>
              <a:rPr lang="cs-CZ" dirty="0" smtClean="0"/>
              <a:t>Závlačkou v hlavě </a:t>
            </a:r>
            <a:r>
              <a:rPr lang="cs-CZ" sz="2000" dirty="0" smtClean="0"/>
              <a:t>( šrouby s vnitřním šestihranem)</a:t>
            </a:r>
          </a:p>
          <a:p>
            <a:pPr>
              <a:buFontTx/>
              <a:buChar char="-"/>
            </a:pPr>
            <a:r>
              <a:rPr lang="cs-CZ" dirty="0" smtClean="0"/>
              <a:t>Hřídelové matice </a:t>
            </a:r>
            <a:r>
              <a:rPr lang="cs-CZ" sz="2000" dirty="0" smtClean="0"/>
              <a:t>(pojistnými kroužky, </a:t>
            </a:r>
            <a:r>
              <a:rPr lang="cs-CZ" sz="2000" dirty="0" err="1" smtClean="0"/>
              <a:t>spec</a:t>
            </a:r>
            <a:r>
              <a:rPr lang="cs-CZ" sz="2000" dirty="0" smtClean="0"/>
              <a:t>. podložkami, menšími šrouby apod.)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017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Proč je nutné šroubový styk zajišťovat?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Jakými způsoby je možné toto </a:t>
            </a:r>
            <a:r>
              <a:rPr lang="cs-CZ" smtClean="0"/>
              <a:t>zajištění provést?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Se kterým druhem zajištění jsi se setkal nejčastěji?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570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305</Words>
  <Application>Microsoft Office PowerPoint</Application>
  <PresentationFormat>Předvádění na obrazovce (4:3)</PresentationFormat>
  <Paragraphs>70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Zajištění šroubového spoje</vt:lpstr>
      <vt:lpstr>Druhy zajištění</vt:lpstr>
      <vt:lpstr>Prezentace aplikace PowerPoint</vt:lpstr>
      <vt:lpstr>Prezentace aplikace PowerPoint</vt:lpstr>
      <vt:lpstr>Další málo užívané způsoby zajištění</vt:lpstr>
      <vt:lpstr>Otázky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Zdeněk Laski</cp:lastModifiedBy>
  <cp:revision>22</cp:revision>
  <dcterms:created xsi:type="dcterms:W3CDTF">2012-06-21T10:03:02Z</dcterms:created>
  <dcterms:modified xsi:type="dcterms:W3CDTF">2014-06-04T18:38:29Z</dcterms:modified>
</cp:coreProperties>
</file>