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3" r:id="rId2"/>
    <p:sldId id="257" r:id="rId3"/>
    <p:sldId id="258" r:id="rId4"/>
    <p:sldId id="259" r:id="rId5"/>
    <p:sldId id="261" r:id="rId6"/>
    <p:sldId id="260" r:id="rId7"/>
    <p:sldId id="262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3" d="100"/>
          <a:sy n="63" d="100"/>
        </p:scale>
        <p:origin x="-706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348864-02FD-4570-ADF3-E95091EEF1BD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4E32B4-EB3D-4BC3-8315-8E163DBF13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06389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fotografie – archiv autora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35784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9793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32931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64495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94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47244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13076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2752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93481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75576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650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379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46824191"/>
              </p:ext>
            </p:extLst>
          </p:nvPr>
        </p:nvGraphicFramePr>
        <p:xfrm>
          <a:off x="474492" y="1927027"/>
          <a:ext cx="8195016" cy="368399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Kroměříž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Bc.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Pavel Sedlák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SAZ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SAZ.1611.1U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vzdělání s výučním listem 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Základy strojírenství, obrábění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kovů, montážní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Stroje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a zařízení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Svěrné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spoje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žáky se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svěrnými spoji, jejich účelem, použitím, rozdělením.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Prezentaci je možné rozdělit do více hodin.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Svěrný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spoj, tření, výstředník, kužel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21.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8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14802" y="1484784"/>
            <a:ext cx="4514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Stroje a  zařízení - </a:t>
            </a:r>
            <a:r>
              <a:rPr lang="cs-CZ" sz="2400" b="1" dirty="0" smtClean="0">
                <a:solidFill>
                  <a:schemeClr val="tx1"/>
                </a:solidFill>
                <a:effectLst/>
              </a:rPr>
              <a:t> </a:t>
            </a:r>
            <a:r>
              <a:rPr lang="cs-CZ" sz="2400" b="1" dirty="0" smtClean="0"/>
              <a:t>spoje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4520" y="261879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6344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Svěrné spoje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Svěrné spoje patří mezi spoje </a:t>
            </a:r>
            <a:r>
              <a:rPr lang="cs-CZ" dirty="0" smtClean="0">
                <a:solidFill>
                  <a:srgbClr val="FF0000"/>
                </a:solidFill>
              </a:rPr>
              <a:t>rozebíratelné</a:t>
            </a:r>
          </a:p>
          <a:p>
            <a:r>
              <a:rPr lang="cs-CZ" dirty="0" smtClean="0"/>
              <a:t>Jedná se o velmi rychlé spojení na principu </a:t>
            </a:r>
            <a:r>
              <a:rPr lang="cs-CZ" dirty="0" smtClean="0">
                <a:solidFill>
                  <a:srgbClr val="FF0000"/>
                </a:solidFill>
              </a:rPr>
              <a:t>tření </a:t>
            </a:r>
            <a:r>
              <a:rPr lang="cs-CZ" dirty="0" smtClean="0"/>
              <a:t>jde tedy o silový spoj</a:t>
            </a:r>
          </a:p>
          <a:p>
            <a:endParaRPr lang="cs-CZ" dirty="0"/>
          </a:p>
        </p:txBody>
      </p:sp>
      <p:pic>
        <p:nvPicPr>
          <p:cNvPr id="1027" name="Picture 3" descr="C:\Documents and Settings\PC_9\Dokumenty\Bluetooth\inbox\Fotografie082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713" y="3537585"/>
            <a:ext cx="3735263" cy="2853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PC_9\Dokumenty\Bluetooth\inbox\Fotografie08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5" y="3537585"/>
            <a:ext cx="3805685" cy="2853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0851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1) Svěrný spoj šrouby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Používá se především pro spojení válcových součástí </a:t>
            </a:r>
            <a:r>
              <a:rPr lang="cs-CZ" sz="2000" dirty="0" smtClean="0"/>
              <a:t>(popř. plochých)</a:t>
            </a:r>
          </a:p>
          <a:p>
            <a:pPr marL="0" indent="0" algn="ctr">
              <a:buNone/>
            </a:pPr>
            <a:r>
              <a:rPr lang="cs-CZ" sz="4000" dirty="0" smtClean="0"/>
              <a:t>Provedení</a:t>
            </a:r>
          </a:p>
          <a:p>
            <a:pPr marL="0" indent="0" algn="ctr">
              <a:buNone/>
            </a:pP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smtClean="0"/>
              <a:t>S jedním šroubem</a:t>
            </a:r>
          </a:p>
          <a:p>
            <a:pPr marL="514350" indent="-514350">
              <a:buAutoNum type="alphaLcParenR"/>
            </a:pPr>
            <a:r>
              <a:rPr lang="cs-CZ" dirty="0" smtClean="0"/>
              <a:t>Se dvěma šrouby</a:t>
            </a:r>
            <a:endParaRPr lang="cs-CZ" dirty="0"/>
          </a:p>
        </p:txBody>
      </p:sp>
      <p:pic>
        <p:nvPicPr>
          <p:cNvPr id="4" name="Picture 2" descr="C:\Documents and Settings\PC_9\Dokumenty\Bluetooth\inbox\Fotografie082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429000"/>
            <a:ext cx="3229620" cy="2421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4592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2) Svěrný spoj s kuželem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Používá se pro velmi pevná spojení </a:t>
            </a:r>
            <a:r>
              <a:rPr lang="cs-CZ" sz="2000" dirty="0" smtClean="0"/>
              <a:t>(náboje na hřídelích, řemenice, ozubená kola, čepy řízení)</a:t>
            </a:r>
          </a:p>
          <a:p>
            <a:r>
              <a:rPr lang="cs-CZ" dirty="0" smtClean="0"/>
              <a:t>Pomocí závitu na konci kuželové části dojde k nalisování spoje </a:t>
            </a:r>
            <a:r>
              <a:rPr lang="cs-CZ" sz="2000" dirty="0" smtClean="0"/>
              <a:t>(čím menší </a:t>
            </a:r>
            <a:r>
              <a:rPr lang="cs-CZ" sz="2000" smtClean="0"/>
              <a:t>je kuželovitost, </a:t>
            </a:r>
            <a:r>
              <a:rPr lang="cs-CZ" sz="2000" dirty="0" smtClean="0"/>
              <a:t>tím spoj pevněji drží)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Samosvornost</a:t>
            </a:r>
            <a:r>
              <a:rPr lang="cs-CZ" dirty="0" smtClean="0"/>
              <a:t> – </a:t>
            </a:r>
            <a:r>
              <a:rPr lang="cs-CZ" sz="2000" dirty="0" smtClean="0"/>
              <a:t>u malé kuželovitosti spoj drží i bez zajištění</a:t>
            </a:r>
          </a:p>
          <a:p>
            <a:r>
              <a:rPr lang="cs-CZ" dirty="0" smtClean="0"/>
              <a:t>K demontáži je zpravidla třeba speciální nářadí – stahováky </a:t>
            </a:r>
            <a:r>
              <a:rPr lang="cs-CZ" sz="2000" dirty="0" smtClean="0">
                <a:solidFill>
                  <a:schemeClr val="tx2"/>
                </a:solidFill>
              </a:rPr>
              <a:t>(nouzově je možné krátkodobě deformovat náboj úderem kladiva náboj se však poškodí)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1276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PC_9\Dokumenty\Bluetooth\inbox\Fotografie083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713" y="466725"/>
            <a:ext cx="3950493" cy="2962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PC_9\Dokumenty\Bluetooth\inbox\Fotografie083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2817" y="2492895"/>
            <a:ext cx="5198883" cy="3898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4713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3) Svěrný spoj s výstředným kotoučem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Použití – pro upínání materiálu a obrobků</a:t>
            </a:r>
          </a:p>
          <a:p>
            <a:r>
              <a:rPr lang="cs-CZ" dirty="0" smtClean="0"/>
              <a:t>Tvar výstředníku musí být takový aby opět docházelo </a:t>
            </a:r>
            <a:r>
              <a:rPr lang="cs-CZ" smtClean="0"/>
              <a:t>k samosvornosti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1798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Mezi jaké spoje řadíme svěrné spoje?</a:t>
            </a:r>
          </a:p>
          <a:p>
            <a:pPr marL="514350" indent="-514350">
              <a:buAutoNum type="arabicParenR"/>
            </a:pPr>
            <a:r>
              <a:rPr lang="cs-CZ" dirty="0" smtClean="0"/>
              <a:t>Jaké znáš druhy svěrných spojů?</a:t>
            </a:r>
          </a:p>
          <a:p>
            <a:pPr marL="514350" indent="-514350">
              <a:buAutoNum type="arabicParenR"/>
            </a:pPr>
            <a:r>
              <a:rPr lang="cs-CZ" dirty="0" smtClean="0"/>
              <a:t>Vysvětli samosvornost.</a:t>
            </a:r>
          </a:p>
          <a:p>
            <a:pPr marL="514350" indent="-514350">
              <a:buAutoNum type="arabicParenR"/>
            </a:pPr>
            <a:r>
              <a:rPr lang="cs-CZ" dirty="0" smtClean="0"/>
              <a:t>Kde jsi se setkal se svěrným spojem </a:t>
            </a:r>
            <a:r>
              <a:rPr lang="cs-CZ" smtClean="0"/>
              <a:t>v provedení s výsředníkem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70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Použitá literatura: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MIČKAL, K. </a:t>
            </a:r>
            <a:r>
              <a:rPr lang="cs-CZ" i="1" dirty="0" smtClean="0"/>
              <a:t>Strojnictví části strojů.</a:t>
            </a:r>
            <a:r>
              <a:rPr lang="cs-CZ" dirty="0" smtClean="0"/>
              <a:t> Praha : Sobotáles, 1995. 220 s. ISBN 80-85920-01-8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319</Words>
  <Application>Microsoft Office PowerPoint</Application>
  <PresentationFormat>Předvádění na obrazovce (4:3)</PresentationFormat>
  <Paragraphs>57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Svěrné spoje </vt:lpstr>
      <vt:lpstr>1) Svěrný spoj šrouby</vt:lpstr>
      <vt:lpstr>2) Svěrný spoj s kuželem</vt:lpstr>
      <vt:lpstr>Prezentace aplikace PowerPoint</vt:lpstr>
      <vt:lpstr>3) Svěrný spoj s výstředným kotoučem</vt:lpstr>
      <vt:lpstr>Otázky</vt:lpstr>
      <vt:lpstr>Použitá literatura: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laski.tv</dc:creator>
  <cp:lastModifiedBy>jitka</cp:lastModifiedBy>
  <cp:revision>23</cp:revision>
  <dcterms:created xsi:type="dcterms:W3CDTF">2012-06-21T10:03:02Z</dcterms:created>
  <dcterms:modified xsi:type="dcterms:W3CDTF">2014-06-20T16:24:59Z</dcterms:modified>
</cp:coreProperties>
</file>