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ilustrace – archiv autora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2971935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SAZ.1613.1U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kovů, montážní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Pružné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jednotlivými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druhy pružin, jejich výhodami a využitím v praxi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Pružný spoj, šroubové pružiny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tlačné, tažné, ploché pružiny, zkrutné tyče, talířové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pružiny, pryžové bloky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01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Pružné spoje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Pružný spoj je spojem </a:t>
            </a:r>
            <a:r>
              <a:rPr lang="cs-CZ" dirty="0" smtClean="0">
                <a:solidFill>
                  <a:srgbClr val="FF0000"/>
                </a:solidFill>
              </a:rPr>
              <a:t>rozebíratelným</a:t>
            </a:r>
          </a:p>
          <a:p>
            <a:r>
              <a:rPr lang="cs-CZ" dirty="0" smtClean="0"/>
              <a:t>Jde spoj se silovým stykem</a:t>
            </a:r>
          </a:p>
          <a:p>
            <a:pPr marL="0" indent="0" algn="ctr">
              <a:buNone/>
            </a:pPr>
            <a:r>
              <a:rPr lang="cs-CZ" dirty="0" smtClean="0"/>
              <a:t>Výhody</a:t>
            </a:r>
          </a:p>
          <a:p>
            <a:r>
              <a:rPr lang="cs-CZ" dirty="0" smtClean="0"/>
              <a:t>Pružný spoj  zatížení (rázy) nepřenáší okamžitě(tvrdě), ale s časovou prodlevou </a:t>
            </a:r>
            <a:r>
              <a:rPr lang="cs-CZ" sz="2000" dirty="0" smtClean="0"/>
              <a:t>(odpružení automobilů, motocyklů)</a:t>
            </a:r>
            <a:endParaRPr lang="cs-CZ" dirty="0" smtClean="0"/>
          </a:p>
          <a:p>
            <a:r>
              <a:rPr lang="cs-CZ" dirty="0" smtClean="0"/>
              <a:t>Pružný spoj má schopnost nahromadit energii a dle potřeby ji uvolnit </a:t>
            </a:r>
            <a:r>
              <a:rPr lang="cs-CZ" sz="2000" dirty="0" smtClean="0"/>
              <a:t>(ventily motorů, pojistné ventily)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114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6406" y="260648"/>
            <a:ext cx="8229600" cy="1143000"/>
          </a:xfrm>
        </p:spPr>
        <p:txBody>
          <a:bodyPr/>
          <a:lstStyle/>
          <a:p>
            <a:r>
              <a:rPr lang="cs-CZ" dirty="0" smtClean="0"/>
              <a:t>Rozdělení pružin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>
                <a:solidFill>
                  <a:srgbClr val="FF0000"/>
                </a:solidFill>
              </a:rPr>
              <a:t>Šroubové </a:t>
            </a:r>
            <a:r>
              <a:rPr lang="cs-CZ" dirty="0" smtClean="0"/>
              <a:t>pružiny – jsou nejpoužívanější, průřez drátu je zpravidla kruhový </a:t>
            </a:r>
            <a:r>
              <a:rPr lang="cs-CZ" sz="2000" dirty="0" smtClean="0"/>
              <a:t>( čtvercový, obdélníkový)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Podle tvaru - válcové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kuželové </a:t>
            </a:r>
            <a:r>
              <a:rPr lang="cs-CZ" sz="2000" dirty="0" smtClean="0"/>
              <a:t>- jejích síla narůstá nerovnoměrně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Podle směru zatížení - tažné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- tlačné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- zkrutné</a:t>
            </a:r>
            <a:endParaRPr lang="cs-CZ" dirty="0"/>
          </a:p>
        </p:txBody>
      </p:sp>
      <p:pic>
        <p:nvPicPr>
          <p:cNvPr id="1026" name="Picture 2" descr="C:\Documents and Settings\PC_9\Plocha\DUM\foto dum\Fotografie07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92896"/>
            <a:ext cx="1501428" cy="112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PC_9\Dokumenty\Bluetooth\inbox\Fotografie08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738" y="4077072"/>
            <a:ext cx="193347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_9\Dokumenty\Bluetooth\inbox\Fotografie087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883" y="4797153"/>
            <a:ext cx="144044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C_9\Dokumenty\Bluetooth\inbox\Fotografie088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762" y="5266186"/>
            <a:ext cx="1717452" cy="112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9847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dirty="0" smtClean="0">
                <a:solidFill>
                  <a:srgbClr val="FF0000"/>
                </a:solidFill>
              </a:rPr>
              <a:t>Ploché</a:t>
            </a:r>
            <a:r>
              <a:rPr lang="cs-CZ" dirty="0" smtClean="0"/>
              <a:t> pružiny </a:t>
            </a:r>
            <a:r>
              <a:rPr lang="cs-CZ" sz="2000" dirty="0" smtClean="0"/>
              <a:t>(listová péra) </a:t>
            </a:r>
            <a:r>
              <a:rPr lang="cs-CZ" dirty="0" smtClean="0"/>
              <a:t>jde o svazky plochých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pružnic </a:t>
            </a:r>
            <a:r>
              <a:rPr lang="cs-CZ" sz="2000" dirty="0" smtClean="0"/>
              <a:t>(odpružení nákladních automobilů, vagóny)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  <a:r>
              <a:rPr lang="cs-CZ" dirty="0" smtClean="0"/>
              <a:t>vhodné pro velká zatížení</a:t>
            </a:r>
            <a:endParaRPr lang="cs-CZ" sz="2000" dirty="0"/>
          </a:p>
        </p:txBody>
      </p:sp>
      <p:pic>
        <p:nvPicPr>
          <p:cNvPr id="1026" name="Picture 2" descr="C:\Documents and Settings\PC_9\Dokumenty\Bluetooth\inbox\Fotografie097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2896"/>
            <a:ext cx="5389860" cy="4041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93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3</a:t>
            </a:r>
            <a:r>
              <a:rPr lang="cs-CZ" dirty="0" smtClean="0"/>
              <a:t>) </a:t>
            </a:r>
            <a:r>
              <a:rPr lang="cs-CZ" dirty="0" smtClean="0">
                <a:solidFill>
                  <a:srgbClr val="FF0000"/>
                </a:solidFill>
              </a:rPr>
              <a:t>Zkrutné </a:t>
            </a:r>
            <a:r>
              <a:rPr lang="cs-CZ" sz="2000" dirty="0" smtClean="0">
                <a:solidFill>
                  <a:srgbClr val="FF0000"/>
                </a:solidFill>
              </a:rPr>
              <a:t>(torzní) </a:t>
            </a:r>
            <a:r>
              <a:rPr lang="cs-CZ" dirty="0" smtClean="0">
                <a:solidFill>
                  <a:srgbClr val="FF0000"/>
                </a:solidFill>
              </a:rPr>
              <a:t>tyče</a:t>
            </a:r>
            <a:r>
              <a:rPr lang="cs-CZ" dirty="0" smtClean="0"/>
              <a:t> </a:t>
            </a:r>
            <a:r>
              <a:rPr lang="cs-CZ" sz="2000" dirty="0" smtClean="0"/>
              <a:t> </a:t>
            </a:r>
            <a:r>
              <a:rPr lang="cs-CZ" dirty="0" smtClean="0"/>
              <a:t>jde o součásti podobné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hřídelům, jsou namáhány na krut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(odpružení automobilů)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988840"/>
            <a:ext cx="4634483" cy="2736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70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4) </a:t>
            </a:r>
            <a:r>
              <a:rPr lang="cs-CZ" dirty="0" smtClean="0">
                <a:solidFill>
                  <a:srgbClr val="FF0000"/>
                </a:solidFill>
              </a:rPr>
              <a:t>Talířové</a:t>
            </a:r>
            <a:r>
              <a:rPr lang="cs-CZ" dirty="0" smtClean="0"/>
              <a:t> pružiny – </a:t>
            </a:r>
            <a:r>
              <a:rPr lang="cs-CZ" sz="2000" dirty="0" smtClean="0"/>
              <a:t>(jde v podstatě o dva </a:t>
            </a:r>
            <a:r>
              <a:rPr lang="cs-CZ" sz="2000" smtClean="0"/>
              <a:t>plechové talíře,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položené na sebe širšími průměry)</a:t>
            </a:r>
          </a:p>
          <a:p>
            <a:pPr marL="0" indent="0">
              <a:buNone/>
            </a:pPr>
            <a:r>
              <a:rPr lang="cs-CZ" dirty="0" smtClean="0"/>
              <a:t>Používá se zpravidla více svazků na sobě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4265" y="2420889"/>
            <a:ext cx="6030210" cy="4141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70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5</a:t>
            </a:r>
            <a:r>
              <a:rPr lang="cs-CZ" dirty="0" smtClean="0"/>
              <a:t>) </a:t>
            </a:r>
            <a:r>
              <a:rPr lang="cs-CZ" dirty="0" smtClean="0">
                <a:solidFill>
                  <a:srgbClr val="FF0000"/>
                </a:solidFill>
              </a:rPr>
              <a:t>Pryžové </a:t>
            </a:r>
            <a:r>
              <a:rPr lang="cs-CZ" dirty="0" smtClean="0"/>
              <a:t>bloky </a:t>
            </a:r>
            <a:r>
              <a:rPr lang="cs-CZ" sz="2000" dirty="0" smtClean="0"/>
              <a:t>(</a:t>
            </a:r>
            <a:r>
              <a:rPr lang="cs-CZ" sz="2000" dirty="0" err="1" smtClean="0"/>
              <a:t>silenbloky</a:t>
            </a:r>
            <a:r>
              <a:rPr lang="cs-CZ" sz="2000" dirty="0" smtClean="0"/>
              <a:t>) </a:t>
            </a:r>
            <a:r>
              <a:rPr lang="cs-CZ" dirty="0" smtClean="0"/>
              <a:t>- jsou vhodné pro uložení vibrujících skupin </a:t>
            </a:r>
            <a:r>
              <a:rPr lang="cs-CZ" sz="2000" dirty="0" smtClean="0"/>
              <a:t>(motorů, převodovek) </a:t>
            </a:r>
            <a:r>
              <a:rPr lang="cs-CZ" dirty="0" smtClean="0"/>
              <a:t>do rámů </a:t>
            </a:r>
          </a:p>
          <a:p>
            <a:pPr marL="0" indent="0">
              <a:buNone/>
            </a:pPr>
            <a:r>
              <a:rPr lang="cs-CZ" dirty="0" smtClean="0"/>
              <a:t>Zabraňují přenášení vibrací a rázů</a:t>
            </a:r>
          </a:p>
          <a:p>
            <a:pPr marL="0" indent="0">
              <a:buNone/>
            </a:pPr>
            <a:r>
              <a:rPr lang="cs-CZ" dirty="0" smtClean="0"/>
              <a:t>Umožnují i částečný pohyb uložené součásti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83537"/>
            <a:ext cx="3914403" cy="2808312"/>
          </a:xfrm>
          <a:prstGeom prst="rect">
            <a:avLst/>
          </a:prstGeom>
        </p:spPr>
      </p:pic>
      <p:pic>
        <p:nvPicPr>
          <p:cNvPr id="1026" name="Picture 2" descr="C:\Documents and Settings\PC_9\Dokumenty\Bluetooth\inbox\Fotografie08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44066"/>
            <a:ext cx="4211761" cy="3158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70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Jaké znáš druhy pružin?</a:t>
            </a:r>
          </a:p>
          <a:p>
            <a:pPr marL="514350" indent="-514350">
              <a:buAutoNum type="arabicParenR"/>
            </a:pPr>
            <a:r>
              <a:rPr lang="cs-CZ" dirty="0" smtClean="0"/>
              <a:t>Se kterými pružinami se setkáváme nejčastěji? A jak je dělíme?</a:t>
            </a:r>
          </a:p>
          <a:p>
            <a:pPr marL="514350" indent="-514350">
              <a:buAutoNum type="arabicParenR"/>
            </a:pPr>
            <a:r>
              <a:rPr lang="cs-CZ" dirty="0" smtClean="0"/>
              <a:t>Kde se používají ploché pružiny?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pracuje zkrutná tyč?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159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376</Words>
  <Application>Microsoft Office PowerPoint</Application>
  <PresentationFormat>Předvádění na obrazovce (4:3)</PresentationFormat>
  <Paragraphs>67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Pružné spoje</vt:lpstr>
      <vt:lpstr>Rozdělení pružin</vt:lpstr>
      <vt:lpstr>Prezentace aplikace PowerPoint</vt:lpstr>
      <vt:lpstr>Prezentace aplikace PowerPoint</vt:lpstr>
      <vt:lpstr>Prezentace aplikace PowerPoint</vt:lpstr>
      <vt:lpstr>Prezentace aplikace PowerPoint</vt:lpstr>
      <vt:lpstr>Otázky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jitka</cp:lastModifiedBy>
  <cp:revision>30</cp:revision>
  <dcterms:created xsi:type="dcterms:W3CDTF">2012-06-21T10:03:02Z</dcterms:created>
  <dcterms:modified xsi:type="dcterms:W3CDTF">2014-06-20T16:36:37Z</dcterms:modified>
</cp:coreProperties>
</file>