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06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348864-02FD-4570-ADF3-E95091EEF1BD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4E32B4-EB3D-4BC3-8315-8E163DBF13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0638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ilustrace – archiv autora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578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979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293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6449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4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724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30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752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9348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55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5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C05716-9F36-4B2A-B3DB-F6E8BCA6CB7B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327295-7859-4916-800C-388421CCA3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379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9712150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Kroměříž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Bc.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Pavel Sedlák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SAZ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SAZ.1615.1U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vzdělání s výučním listem 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Základy strojírenství, obrábění kovů, montážní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Stroje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zařízení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Nýtové spoje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Prezentace seznamuje žáky s jednotlivými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druhy nýtování a provedením nýtovaného spoje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Nýtování, pevné,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nepropustné, pevné – nepropustné, zámečnické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11.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8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Stroje a  zařízení - </a:t>
            </a:r>
            <a:r>
              <a:rPr lang="cs-CZ" sz="2400" b="1" dirty="0" smtClean="0">
                <a:solidFill>
                  <a:schemeClr val="tx1"/>
                </a:solidFill>
                <a:effectLst/>
              </a:rPr>
              <a:t> </a:t>
            </a:r>
            <a:r>
              <a:rPr lang="cs-CZ" sz="2400" b="1" dirty="0" smtClean="0"/>
              <a:t>spoje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80824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942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Provedení nýtového spoje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Pevné – pro ocelové konstrukce </a:t>
            </a:r>
            <a:r>
              <a:rPr lang="cs-CZ" sz="2000" dirty="0" smtClean="0"/>
              <a:t>(železniční mosty,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</a:t>
            </a:r>
            <a:r>
              <a:rPr lang="cs-CZ" sz="2000" dirty="0" err="1" smtClean="0"/>
              <a:t>el.stožáry</a:t>
            </a:r>
            <a:r>
              <a:rPr lang="cs-CZ" sz="2000" dirty="0" smtClean="0"/>
              <a:t>)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PC_9\Dokumenty\Bluetooth\inbox\Fotografie088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656830"/>
            <a:ext cx="5461868" cy="3754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9392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2) Nepropustné – zejména nádoby, nádrže </a:t>
            </a:r>
            <a:r>
              <a:rPr lang="cs-CZ" sz="2000" dirty="0" smtClean="0"/>
              <a:t>(pevnost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není velká, důraz je na </a:t>
            </a:r>
            <a:r>
              <a:rPr lang="cs-CZ" sz="2000" dirty="0" smtClean="0">
                <a:solidFill>
                  <a:srgbClr val="0070C0"/>
                </a:solidFill>
              </a:rPr>
              <a:t>těsnost a nepropustnost </a:t>
            </a:r>
            <a:r>
              <a:rPr lang="cs-CZ" sz="2000" dirty="0" smtClean="0"/>
              <a:t>spoje) dříve se tímto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způsobem i nádrže opravovaly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309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3</a:t>
            </a:r>
            <a:r>
              <a:rPr lang="cs-CZ" dirty="0" smtClean="0"/>
              <a:t>) Pevné nepropustné – kotle, tlakové nádrže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(důležitá je nejen těsnost spoje, ale i jeho pevnost z důvodu působení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vnitřního tlaku v nádobě) </a:t>
            </a:r>
          </a:p>
        </p:txBody>
      </p:sp>
    </p:spTree>
    <p:extLst>
      <p:ext uri="{BB962C8B-B14F-4D97-AF65-F5344CB8AC3E}">
        <p14:creationId xmlns:p14="http://schemas.microsoft.com/office/powerpoint/2010/main" val="3184842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4) Zámečnické (spojovací) spojení je volné (nýt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není úplně zatažen </a:t>
            </a:r>
            <a:r>
              <a:rPr lang="cs-CZ" sz="2000" dirty="0" smtClean="0"/>
              <a:t>(závěsy dvířek nábytku, nářadí – kleště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hmatadla)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5119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Rozvržení nýtového spoje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Rozteč nýtů</a:t>
            </a:r>
            <a:r>
              <a:rPr lang="cs-CZ" sz="2000" dirty="0" smtClean="0"/>
              <a:t>(vzdálenost od sebe) </a:t>
            </a:r>
            <a:r>
              <a:rPr lang="cs-CZ" dirty="0" smtClean="0"/>
              <a:t>by měla být </a:t>
            </a:r>
            <a:r>
              <a:rPr lang="cs-CZ" dirty="0" smtClean="0">
                <a:solidFill>
                  <a:srgbClr val="FF0000"/>
                </a:solidFill>
              </a:rPr>
              <a:t>3xØ nýtu. </a:t>
            </a: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     </a:t>
            </a:r>
            <a:r>
              <a:rPr lang="cs-CZ" dirty="0" smtClean="0"/>
              <a:t>příklad: nýty Ø 5 mm od sebe 15 mm</a:t>
            </a:r>
          </a:p>
          <a:p>
            <a:r>
              <a:rPr lang="cs-CZ" dirty="0" smtClean="0"/>
              <a:t>Průměr nýtů volíme </a:t>
            </a:r>
            <a:r>
              <a:rPr lang="cs-CZ" dirty="0" smtClean="0">
                <a:solidFill>
                  <a:srgbClr val="FF0000"/>
                </a:solidFill>
              </a:rPr>
              <a:t>1,5-2x větší </a:t>
            </a:r>
            <a:r>
              <a:rPr lang="cs-CZ" dirty="0" smtClean="0"/>
              <a:t>než tloušťka spojovaných plechů.                                    </a:t>
            </a:r>
          </a:p>
          <a:p>
            <a:pPr>
              <a:buNone/>
            </a:pPr>
            <a:r>
              <a:rPr lang="cs-CZ" dirty="0" smtClean="0"/>
              <a:t>     příklad: 2ks plechu 2mm </a:t>
            </a:r>
            <a:r>
              <a:rPr lang="cs-CZ" sz="2000" dirty="0" smtClean="0"/>
              <a:t>(tloušťka 4 mm)</a:t>
            </a:r>
            <a:r>
              <a:rPr lang="cs-CZ" dirty="0" smtClean="0"/>
              <a:t> nýty Ø 8</a:t>
            </a:r>
          </a:p>
          <a:p>
            <a:r>
              <a:rPr lang="cs-CZ" dirty="0" smtClean="0"/>
              <a:t>Nýty je nutné před zatažením zkrátit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nýty s půlkulatou hlavou o 1,5 x Ø nýtu.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000" dirty="0" smtClean="0"/>
              <a:t>příklad: nýt Ø 6 by měl přesahovat 9mm</a:t>
            </a:r>
            <a:r>
              <a:rPr lang="cs-CZ" dirty="0" smtClean="0"/>
              <a:t>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nýty se zapuštěnou hlavou o 0,8-1 x Ø nýtu.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příklad: nýt Ø 6 by měl přesahovat 5-6mm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8838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Nýtovaní podle počtu řad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Jednořadé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Dvojřadé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Trojřadé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Rovnoběžné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Střídavé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052736"/>
            <a:ext cx="2762275" cy="189726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628800"/>
            <a:ext cx="3094738" cy="212561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4520" y="1781200"/>
            <a:ext cx="3094738" cy="21256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1632" y="4581128"/>
            <a:ext cx="3094738" cy="212561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1280" y="2691606"/>
            <a:ext cx="3172107" cy="217875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1857" y="3783298"/>
            <a:ext cx="3034638" cy="2084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570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provedení a pevnosti spoje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Přeplátováním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Se stykovou deskou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Se </a:t>
            </a:r>
            <a:r>
              <a:rPr lang="cs-CZ" smtClean="0"/>
              <a:t>dvěma deskami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7" y="1177030"/>
            <a:ext cx="4346451" cy="31337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924944"/>
            <a:ext cx="3538676" cy="243053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4357171"/>
            <a:ext cx="3538676" cy="2194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870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znáš druhy nýtování, uveď příklady použití?</a:t>
            </a:r>
          </a:p>
          <a:p>
            <a:r>
              <a:rPr lang="cs-CZ" dirty="0" smtClean="0"/>
              <a:t>Jaké jsou možnosti provedení </a:t>
            </a:r>
            <a:r>
              <a:rPr lang="cs-CZ" smtClean="0"/>
              <a:t>nýtovaného spoje?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4657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Použitá literatura: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MIČKAL, K. </a:t>
            </a:r>
            <a:r>
              <a:rPr lang="cs-CZ" i="1" dirty="0" smtClean="0"/>
              <a:t>Strojnictví části strojů.</a:t>
            </a:r>
            <a:r>
              <a:rPr lang="cs-CZ" dirty="0" smtClean="0"/>
              <a:t> Praha : Sobotáles, 1995. 220 s. ISBN 80-85920-01-8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</TotalTime>
  <Words>369</Words>
  <Application>Microsoft Office PowerPoint</Application>
  <PresentationFormat>Předvádění na obrazovce (4:3)</PresentationFormat>
  <Paragraphs>82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Provedení nýtového spoje</vt:lpstr>
      <vt:lpstr>Prezentace aplikace PowerPoint</vt:lpstr>
      <vt:lpstr>Prezentace aplikace PowerPoint</vt:lpstr>
      <vt:lpstr>Prezentace aplikace PowerPoint</vt:lpstr>
      <vt:lpstr>Rozvržení nýtového spoje</vt:lpstr>
      <vt:lpstr>Nýtovaní podle počtu řad</vt:lpstr>
      <vt:lpstr>Podle provedení a pevnosti spoje</vt:lpstr>
      <vt:lpstr>Otázky</vt:lpstr>
      <vt:lpstr>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laski.tv</dc:creator>
  <cp:lastModifiedBy>jitka</cp:lastModifiedBy>
  <cp:revision>29</cp:revision>
  <dcterms:created xsi:type="dcterms:W3CDTF">2012-06-21T10:03:02Z</dcterms:created>
  <dcterms:modified xsi:type="dcterms:W3CDTF">2014-06-20T16:42:45Z</dcterms:modified>
</cp:coreProperties>
</file>