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1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obrazový</a:t>
            </a:r>
            <a:r>
              <a:rPr lang="cs-CZ" baseline="0" dirty="0" smtClean="0"/>
              <a:t> </a:t>
            </a:r>
            <a:r>
              <a:rPr lang="cs-CZ" baseline="0" smtClean="0"/>
              <a:t>materiál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0558673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SAZ.1616.1U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Svarové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svařování a druhy svárů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Svařování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tavné, tlakové, elektrickým obloukem, plamenem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9840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68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Svarové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Svarový spoj je </a:t>
            </a:r>
            <a:r>
              <a:rPr lang="cs-CZ" dirty="0" smtClean="0">
                <a:solidFill>
                  <a:srgbClr val="FF0000"/>
                </a:solidFill>
              </a:rPr>
              <a:t>nerozebíratelný</a:t>
            </a:r>
          </a:p>
          <a:p>
            <a:r>
              <a:rPr lang="cs-CZ" dirty="0" smtClean="0"/>
              <a:t>Jde o spoj s materiálovým stykem</a:t>
            </a:r>
          </a:p>
          <a:p>
            <a:r>
              <a:rPr lang="cs-CZ" dirty="0"/>
              <a:t>S</a:t>
            </a:r>
            <a:r>
              <a:rPr lang="cs-CZ" dirty="0" smtClean="0"/>
              <a:t>pojení vzniká působením </a:t>
            </a:r>
            <a:r>
              <a:rPr lang="cs-CZ" dirty="0" smtClean="0">
                <a:solidFill>
                  <a:srgbClr val="FF0000"/>
                </a:solidFill>
              </a:rPr>
              <a:t>tepla</a:t>
            </a:r>
            <a:r>
              <a:rPr lang="cs-CZ" dirty="0" smtClean="0"/>
              <a:t> nebo tlaku</a:t>
            </a:r>
          </a:p>
          <a:p>
            <a:r>
              <a:rPr lang="cs-CZ" dirty="0" smtClean="0"/>
              <a:t>Při svařování se natavuje materiál součásti a přidává přídavný materiál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Pozor! Při svařování v důsledku vysokých teplot dochází ke změnám struktury materiálu- zhoršení jeho vlastností</a:t>
            </a:r>
          </a:p>
          <a:p>
            <a:r>
              <a:rPr lang="cs-CZ" dirty="0" smtClean="0"/>
              <a:t>Svařováním je možné spojovat pouze stejné materiály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69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svařování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b="1" dirty="0" smtClean="0"/>
              <a:t>Tavné svařovaní </a:t>
            </a:r>
            <a:r>
              <a:rPr lang="cs-CZ" dirty="0" smtClean="0"/>
              <a:t>– materiál je teplem natavován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 přidáváme roztavený přídavný materiál</a:t>
            </a:r>
          </a:p>
          <a:p>
            <a:pPr marL="514350" indent="-514350">
              <a:buAutoNum type="alphaLcParenR"/>
            </a:pPr>
            <a:r>
              <a:rPr lang="cs-CZ" dirty="0" smtClean="0"/>
              <a:t>El. </a:t>
            </a:r>
            <a:r>
              <a:rPr lang="cs-CZ" dirty="0"/>
              <a:t>o</a:t>
            </a:r>
            <a:r>
              <a:rPr lang="cs-CZ" dirty="0" smtClean="0"/>
              <a:t>bloukem – oblouk o vysoké teplotě natavuje materiál, přídavný materiál je v jádru elektrody </a:t>
            </a:r>
            <a:r>
              <a:rPr lang="cs-CZ" sz="2000" dirty="0" smtClean="0"/>
              <a:t>(proud muže být  ~ střídavý nebo výhodnější = stejnosměrný) </a:t>
            </a:r>
            <a:r>
              <a:rPr lang="cs-CZ" sz="2000" dirty="0" smtClean="0">
                <a:solidFill>
                  <a:srgbClr val="0070C0"/>
                </a:solidFill>
              </a:rPr>
              <a:t>vhodné pro tlustší materiály</a:t>
            </a:r>
            <a:endParaRPr lang="cs-CZ" sz="2000" dirty="0" smtClean="0"/>
          </a:p>
          <a:p>
            <a:pPr marL="514350" indent="-514350">
              <a:buAutoNum type="alphaLcParenR"/>
            </a:pPr>
            <a:r>
              <a:rPr lang="cs-CZ" dirty="0" smtClean="0"/>
              <a:t>Plamenem – teplo vzniká hořením plynu </a:t>
            </a:r>
            <a:r>
              <a:rPr lang="cs-CZ" sz="2000" dirty="0" smtClean="0"/>
              <a:t>(kyslík-acetylen nebo propan-butan)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můžeme takto svařovat i nevodivé materiály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</a:t>
            </a:r>
            <a:r>
              <a:rPr lang="cs-CZ" sz="2000" dirty="0" smtClean="0">
                <a:solidFill>
                  <a:srgbClr val="0070C0"/>
                </a:solidFill>
              </a:rPr>
              <a:t>vhodné pro tenkostěnné materiály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25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Svar elektrickým obloukem</a:t>
            </a:r>
            <a:endParaRPr lang="cs-CZ" dirty="0"/>
          </a:p>
        </p:txBody>
      </p:sp>
      <p:pic>
        <p:nvPicPr>
          <p:cNvPr id="1026" name="Picture 2" descr="C:\Documents and Settings\PC_9\Dokumenty\Bluetooth\inbox\Fotografie097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01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Svár plamenem</a:t>
            </a:r>
            <a:endParaRPr lang="cs-CZ" dirty="0"/>
          </a:p>
        </p:txBody>
      </p:sp>
      <p:pic>
        <p:nvPicPr>
          <p:cNvPr id="2050" name="Picture 2" descr="C:\Documents and Settings\PC_9\Dokumenty\Bluetooth\inbox\Fotografie09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941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2) Tlakové svařovaní </a:t>
            </a:r>
            <a:r>
              <a:rPr lang="cs-CZ" dirty="0" smtClean="0"/>
              <a:t>– materiál se pouze nataví,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ke spojení dojde tlakem nebo rázem</a:t>
            </a:r>
          </a:p>
          <a:p>
            <a:pPr marL="514350" indent="-514350">
              <a:buAutoNum type="alphaLcParenR"/>
            </a:pPr>
            <a:r>
              <a:rPr lang="cs-CZ" dirty="0" smtClean="0"/>
              <a:t>Odporové  – materiál se nataví působením el. odporu a tlakem vznikne spoj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2000" dirty="0" smtClean="0"/>
              <a:t>-  stykové (nejprve působí teplo pak tlak)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 bodové (teplo i tlak působí současně)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 švové (tlak vyvolává pohybující se kotouč – svár je po celé délce)</a:t>
            </a:r>
          </a:p>
          <a:p>
            <a:pPr marL="514350" indent="-514350">
              <a:buAutoNum type="alphaLcParenR" startAt="2"/>
            </a:pPr>
            <a:r>
              <a:rPr lang="cs-CZ" dirty="0" smtClean="0"/>
              <a:t>Indukční  – teplo vzniká působením el. indukce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(vhodné pro svařování švových trubek)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25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Méně časté druhy </a:t>
            </a:r>
            <a:r>
              <a:rPr lang="cs-CZ" b="1" dirty="0" smtClean="0"/>
              <a:t>tlakového </a:t>
            </a:r>
            <a:r>
              <a:rPr lang="cs-CZ" dirty="0" smtClean="0"/>
              <a:t>svařování</a:t>
            </a:r>
          </a:p>
          <a:p>
            <a:pPr marL="0" indent="0">
              <a:buNone/>
            </a:pPr>
            <a:r>
              <a:rPr lang="cs-CZ" dirty="0" smtClean="0"/>
              <a:t>c)  kovářské – materiál se nataví ve výhni a údery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kladiva vznikne spoj</a:t>
            </a:r>
          </a:p>
          <a:p>
            <a:pPr marL="0" indent="0">
              <a:buNone/>
            </a:pPr>
            <a:r>
              <a:rPr lang="cs-CZ" dirty="0" smtClean="0"/>
              <a:t>d)  třením  – teplo vzniká třením materiálu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(např. rotací součástí proti sobě)</a:t>
            </a:r>
          </a:p>
          <a:p>
            <a:pPr marL="514350" indent="-514350">
              <a:buAutoNum type="alphaLcParenR" startAt="5"/>
            </a:pPr>
            <a:r>
              <a:rPr lang="cs-CZ" dirty="0" smtClean="0"/>
              <a:t>Výbuchem - tlak i teplo vznikne vlivem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exploze</a:t>
            </a:r>
          </a:p>
          <a:p>
            <a:pPr marL="514350" indent="-514350">
              <a:buAutoNum type="alphaLcParenR" startAt="6"/>
            </a:pPr>
            <a:r>
              <a:rPr lang="cs-CZ" dirty="0" smtClean="0"/>
              <a:t>Ultrazvukem – teplo vznikne působením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zvukových vln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6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svárů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Sváry tupé </a:t>
            </a:r>
            <a:r>
              <a:rPr lang="cs-CZ" sz="2000" dirty="0" smtClean="0"/>
              <a:t>(součásti leží v jedné rovině)</a:t>
            </a:r>
          </a:p>
          <a:p>
            <a:pPr marL="514350" indent="-514350">
              <a:buAutoNum type="arabicParenR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dirty="0" smtClean="0"/>
              <a:t>I   svár 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V  svár                             </a:t>
            </a:r>
            <a:r>
              <a:rPr lang="cs-CZ" sz="2600" dirty="0" smtClean="0"/>
              <a:t>1/2 V 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X svár                              </a:t>
            </a:r>
            <a:r>
              <a:rPr lang="cs-CZ" sz="2600" dirty="0" smtClean="0"/>
              <a:t>1/2X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U svár                             </a:t>
            </a:r>
            <a:r>
              <a:rPr lang="cs-CZ" sz="2600" dirty="0" smtClean="0"/>
              <a:t>UU</a:t>
            </a:r>
            <a:endParaRPr lang="cs-CZ" sz="2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5" y="2204864"/>
            <a:ext cx="2520280" cy="11553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947930"/>
            <a:ext cx="2304257" cy="164996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462" y="3866883"/>
            <a:ext cx="2364756" cy="165034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2032" y="3823564"/>
            <a:ext cx="2762275" cy="189726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160" y="2843279"/>
            <a:ext cx="2546251" cy="17488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7758" y="5356406"/>
            <a:ext cx="2186211" cy="150159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8056" y="5232760"/>
            <a:ext cx="2546251" cy="1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66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mtClean="0"/>
              <a:t>2)  Koutové </a:t>
            </a:r>
            <a:r>
              <a:rPr lang="cs-CZ" dirty="0" smtClean="0"/>
              <a:t>sváry </a:t>
            </a:r>
            <a:r>
              <a:rPr lang="cs-CZ" sz="2000" dirty="0" smtClean="0"/>
              <a:t>(součásti svírají úhel)</a:t>
            </a:r>
          </a:p>
          <a:p>
            <a:pPr marL="514350" indent="-514350">
              <a:buAutoNum type="arabicParenR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dirty="0" smtClean="0"/>
              <a:t>Koutový svár 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Rohový svár                             </a:t>
            </a:r>
            <a:r>
              <a:rPr lang="cs-CZ" sz="2600" dirty="0" smtClean="0"/>
              <a:t> 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Děrový svár                              </a:t>
            </a:r>
            <a:endParaRPr lang="cs-CZ" sz="2600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Žlábkový svár                            </a:t>
            </a:r>
            <a:endParaRPr lang="cs-CZ" sz="26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988840"/>
            <a:ext cx="3266331" cy="22434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1193" y="2953481"/>
            <a:ext cx="3723768" cy="255766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250292"/>
            <a:ext cx="2088232" cy="143429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1044" y="5157192"/>
            <a:ext cx="2294845" cy="139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94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pro sváry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silných materiálů se nanáší několik svárů </a:t>
            </a:r>
            <a:r>
              <a:rPr lang="cs-CZ" sz="2000" dirty="0" smtClean="0"/>
              <a:t>(housenek) </a:t>
            </a:r>
            <a:r>
              <a:rPr lang="cs-CZ" dirty="0" smtClean="0"/>
              <a:t>na sebe</a:t>
            </a:r>
          </a:p>
          <a:p>
            <a:r>
              <a:rPr lang="cs-CZ" dirty="0" smtClean="0"/>
              <a:t>Pouze svary V a U jsou jednostranné </a:t>
            </a:r>
            <a:r>
              <a:rPr lang="cs-CZ" sz="2000" dirty="0" smtClean="0"/>
              <a:t>(svařují se pouze z jedné strany</a:t>
            </a:r>
          </a:p>
          <a:p>
            <a:r>
              <a:rPr lang="cs-CZ" dirty="0" smtClean="0"/>
              <a:t>Sváry mohou být a) průběžné </a:t>
            </a:r>
            <a:r>
              <a:rPr lang="cs-CZ" sz="2000" dirty="0" smtClean="0"/>
              <a:t>(v celku) 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</a:t>
            </a:r>
            <a:r>
              <a:rPr lang="cs-CZ" dirty="0" smtClean="0"/>
              <a:t>b) přerušované </a:t>
            </a:r>
            <a:r>
              <a:rPr lang="cs-CZ" sz="2000" dirty="0" smtClean="0"/>
              <a:t>( </a:t>
            </a:r>
            <a:r>
              <a:rPr lang="cs-CZ" sz="2000" smtClean="0"/>
              <a:t>s vynecháváním)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04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 můžeme rozdělit svařování?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ovlivní teplota při svařování </a:t>
            </a:r>
            <a:r>
              <a:rPr lang="cs-CZ" smtClean="0"/>
              <a:t>pevnost spoje?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Jaké znáš druhy svárů?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58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500</Words>
  <Application>Microsoft Office PowerPoint</Application>
  <PresentationFormat>Předvádění na obrazovce (4:3)</PresentationFormat>
  <Paragraphs>98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Svarové spoje</vt:lpstr>
      <vt:lpstr>Druhy svařování</vt:lpstr>
      <vt:lpstr>Svar elektrickým obloukem</vt:lpstr>
      <vt:lpstr>Svár plamenem</vt:lpstr>
      <vt:lpstr>Prezentace aplikace PowerPoint</vt:lpstr>
      <vt:lpstr>Prezentace aplikace PowerPoint</vt:lpstr>
      <vt:lpstr>Druhy svárů</vt:lpstr>
      <vt:lpstr>Prezentace aplikace PowerPoint</vt:lpstr>
      <vt:lpstr>Zásady pro sváry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31</cp:revision>
  <dcterms:created xsi:type="dcterms:W3CDTF">2012-06-21T10:03:02Z</dcterms:created>
  <dcterms:modified xsi:type="dcterms:W3CDTF">2014-06-20T17:16:30Z</dcterms:modified>
</cp:coreProperties>
</file>