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785631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SAZ.1618.1U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ájené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pájení a pájených spojů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Pájení,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pájka, tavidlo, pájedlo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1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Pájené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Pájený spoj je </a:t>
            </a:r>
            <a:r>
              <a:rPr lang="cs-CZ" dirty="0" smtClean="0">
                <a:solidFill>
                  <a:srgbClr val="FF0000"/>
                </a:solidFill>
              </a:rPr>
              <a:t>nerozebíratelný </a:t>
            </a:r>
            <a:endParaRPr lang="cs-CZ" dirty="0" smtClean="0"/>
          </a:p>
          <a:p>
            <a:r>
              <a:rPr lang="cs-CZ" dirty="0" smtClean="0"/>
              <a:t>Jde o spoj s materiálovým stykem</a:t>
            </a:r>
          </a:p>
          <a:p>
            <a:r>
              <a:rPr lang="cs-CZ" dirty="0" err="1" smtClean="0"/>
              <a:t>Nízkotavitelný</a:t>
            </a:r>
            <a:r>
              <a:rPr lang="cs-CZ" dirty="0" smtClean="0"/>
              <a:t> kov (pájka) vniká do povrchu součástí </a:t>
            </a:r>
            <a:r>
              <a:rPr lang="cs-CZ" sz="2000" dirty="0" smtClean="0"/>
              <a:t>(dochází k difuzi)</a:t>
            </a:r>
          </a:p>
          <a:p>
            <a:r>
              <a:rPr lang="cs-CZ" dirty="0" smtClean="0"/>
              <a:t>Výhody - můžeme spojit různé materiály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nedochází k narušení struktury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součástí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nezeslabuje se nosný Ø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spoj je el. I tepelně vodivý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spoj je těsný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17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terminologie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Pájka – kov který </a:t>
            </a:r>
            <a:r>
              <a:rPr lang="cs-CZ" dirty="0"/>
              <a:t>t</a:t>
            </a:r>
            <a:r>
              <a:rPr lang="cs-CZ" dirty="0" smtClean="0"/>
              <a:t>avíme a spojujeme jím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součásti </a:t>
            </a:r>
            <a:r>
              <a:rPr lang="cs-CZ" sz="2000" dirty="0" smtClean="0"/>
              <a:t>(cín s olovem, mosaz, stříbro) pájka musí mýt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nižší teplotu tavení než spojovaný materiál</a:t>
            </a:r>
            <a:endParaRPr lang="cs-CZ" dirty="0" smtClean="0"/>
          </a:p>
          <a:p>
            <a:r>
              <a:rPr lang="cs-CZ" dirty="0" smtClean="0"/>
              <a:t>Pájedlo – přístroj kterým nahříváme </a:t>
            </a:r>
            <a:r>
              <a:rPr lang="cs-CZ" sz="2000" dirty="0" smtClean="0"/>
              <a:t>(elektrická,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plynová, na kapalná paliva)</a:t>
            </a:r>
          </a:p>
          <a:p>
            <a:r>
              <a:rPr lang="cs-CZ" dirty="0" smtClean="0"/>
              <a:t>Tavidlo - odstraňují oxidy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chrání spoj před oxidací </a:t>
            </a:r>
            <a:r>
              <a:rPr lang="cs-CZ" sz="2000" dirty="0" smtClean="0"/>
              <a:t>(vzdušný kyslík)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</a:t>
            </a:r>
            <a:r>
              <a:rPr lang="cs-CZ" dirty="0" smtClean="0"/>
              <a:t>  - zvyšují </a:t>
            </a:r>
            <a:r>
              <a:rPr lang="cs-CZ" dirty="0" err="1" smtClean="0"/>
              <a:t>smáčivost</a:t>
            </a:r>
            <a:r>
              <a:rPr lang="cs-CZ" dirty="0" smtClean="0"/>
              <a:t> pájky </a:t>
            </a:r>
            <a:r>
              <a:rPr lang="cs-CZ" sz="2000" dirty="0" smtClean="0"/>
              <a:t>(</a:t>
            </a:r>
            <a:r>
              <a:rPr lang="cs-CZ" sz="2000" dirty="0" err="1" smtClean="0"/>
              <a:t>přílnavost</a:t>
            </a:r>
            <a:r>
              <a:rPr lang="cs-CZ" sz="2000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71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pájení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Měkké</a:t>
            </a:r>
          </a:p>
          <a:p>
            <a:pPr>
              <a:buFontTx/>
              <a:buChar char="-"/>
            </a:pPr>
            <a:r>
              <a:rPr lang="cs-CZ" dirty="0" smtClean="0"/>
              <a:t>Teplota do </a:t>
            </a:r>
            <a:r>
              <a:rPr lang="cs-CZ" dirty="0" smtClean="0">
                <a:solidFill>
                  <a:srgbClr val="FF0000"/>
                </a:solidFill>
              </a:rPr>
              <a:t>500°C</a:t>
            </a:r>
          </a:p>
          <a:p>
            <a:pPr>
              <a:buFontTx/>
              <a:buChar char="-"/>
            </a:pPr>
            <a:r>
              <a:rPr lang="cs-CZ" dirty="0" smtClean="0"/>
              <a:t>Pájka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Sn</a:t>
            </a:r>
            <a:r>
              <a:rPr lang="cs-CZ" dirty="0" smtClean="0"/>
              <a:t> + </a:t>
            </a:r>
            <a:r>
              <a:rPr lang="cs-CZ" dirty="0" err="1" smtClean="0"/>
              <a:t>Pb</a:t>
            </a:r>
            <a:r>
              <a:rPr lang="cs-CZ" dirty="0" smtClean="0"/>
              <a:t> 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Nižší pevnost spoje</a:t>
            </a:r>
          </a:p>
          <a:p>
            <a:pPr>
              <a:buFontTx/>
              <a:buChar char="-"/>
            </a:pPr>
            <a:r>
              <a:rPr lang="cs-CZ" dirty="0" smtClean="0"/>
              <a:t>Menší technologická náročnost</a:t>
            </a:r>
          </a:p>
          <a:p>
            <a:pPr>
              <a:buFontTx/>
              <a:buChar char="-"/>
            </a:pPr>
            <a:r>
              <a:rPr lang="cs-CZ" dirty="0" smtClean="0"/>
              <a:t>Tavidla: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pájecí voda</a:t>
            </a:r>
            <a:r>
              <a:rPr lang="cs-CZ" sz="2000" dirty="0" smtClean="0"/>
              <a:t>(</a:t>
            </a:r>
            <a:r>
              <a:rPr lang="cs-CZ" sz="2000" dirty="0" err="1" smtClean="0"/>
              <a:t>HCL+Zn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dirty="0" smtClean="0"/>
              <a:t>kalafuna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salmiak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</a:t>
            </a:r>
          </a:p>
          <a:p>
            <a:pPr>
              <a:buFontTx/>
              <a:buChar char="-"/>
            </a:pPr>
            <a:r>
              <a:rPr lang="cs-CZ" dirty="0" smtClean="0"/>
              <a:t>Teplota nad </a:t>
            </a:r>
            <a:r>
              <a:rPr lang="cs-CZ" dirty="0" smtClean="0">
                <a:solidFill>
                  <a:srgbClr val="FF0000"/>
                </a:solidFill>
              </a:rPr>
              <a:t>500°C</a:t>
            </a:r>
          </a:p>
          <a:p>
            <a:pPr>
              <a:buFontTx/>
              <a:buChar char="-"/>
            </a:pPr>
            <a:r>
              <a:rPr lang="cs-CZ" dirty="0" smtClean="0"/>
              <a:t>Pájka mosaz nebo stříbro</a:t>
            </a:r>
          </a:p>
          <a:p>
            <a:pPr>
              <a:buFontTx/>
              <a:buChar char="-"/>
            </a:pPr>
            <a:r>
              <a:rPr lang="cs-CZ" dirty="0" smtClean="0"/>
              <a:t>Vyšší pevnost spoje </a:t>
            </a:r>
            <a:r>
              <a:rPr lang="cs-CZ" sz="2000" dirty="0" smtClean="0"/>
              <a:t>(avšak proti sváru nižší)</a:t>
            </a:r>
          </a:p>
          <a:p>
            <a:pPr>
              <a:buFontTx/>
              <a:buChar char="-"/>
            </a:pPr>
            <a:r>
              <a:rPr lang="cs-CZ" dirty="0" smtClean="0"/>
              <a:t>Technologicky složitější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Tavidlo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borax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kyselina boritá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951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Pájedla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Měkké pájení</a:t>
            </a:r>
          </a:p>
          <a:p>
            <a:pPr>
              <a:buFontTx/>
              <a:buChar char="-"/>
            </a:pPr>
            <a:r>
              <a:rPr lang="cs-CZ" dirty="0" smtClean="0"/>
              <a:t>Elektrická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(</a:t>
            </a:r>
            <a:r>
              <a:rPr lang="cs-CZ" sz="2000" dirty="0" err="1" smtClean="0">
                <a:solidFill>
                  <a:srgbClr val="00B050"/>
                </a:solidFill>
              </a:rPr>
              <a:t>ˮtrafoˮ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nebo odporové pájedlo)</a:t>
            </a:r>
          </a:p>
          <a:p>
            <a:pPr>
              <a:buFontTx/>
              <a:buChar char="-"/>
            </a:pPr>
            <a:r>
              <a:rPr lang="cs-CZ" dirty="0" smtClean="0"/>
              <a:t>Plynová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(ohřev propan-butanovým hořákem)</a:t>
            </a:r>
          </a:p>
          <a:p>
            <a:pPr>
              <a:buFontTx/>
              <a:buChar char="-"/>
            </a:pPr>
            <a:r>
              <a:rPr lang="cs-CZ" dirty="0" smtClean="0"/>
              <a:t>Kapalná paliva</a:t>
            </a:r>
          </a:p>
          <a:p>
            <a:pPr marL="0" indent="0">
              <a:buNone/>
            </a:pPr>
            <a:r>
              <a:rPr lang="cs-CZ" sz="2000" dirty="0" smtClean="0"/>
              <a:t>(benzínová pájecí lampa </a:t>
            </a:r>
            <a:r>
              <a:rPr lang="cs-CZ" sz="2000" dirty="0" err="1" smtClean="0">
                <a:solidFill>
                  <a:srgbClr val="00B050"/>
                </a:solidFill>
              </a:rPr>
              <a:t>ˮledlampaˮ</a:t>
            </a:r>
            <a:r>
              <a:rPr lang="cs-CZ" sz="2000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Měděné hroty</a:t>
            </a:r>
          </a:p>
          <a:p>
            <a:pPr marL="0" indent="0">
              <a:buNone/>
            </a:pPr>
            <a:r>
              <a:rPr lang="cs-CZ" sz="2000" dirty="0" smtClean="0"/>
              <a:t>(externí ohřev, dnes nepoužívané)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Tvrdé pájení</a:t>
            </a:r>
          </a:p>
          <a:p>
            <a:pPr>
              <a:buFontTx/>
              <a:buChar char="-"/>
            </a:pPr>
            <a:r>
              <a:rPr lang="cs-CZ" dirty="0" err="1" smtClean="0"/>
              <a:t>kyslíko</a:t>
            </a:r>
            <a:r>
              <a:rPr lang="cs-CZ" dirty="0" smtClean="0"/>
              <a:t>-acetylenový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hořák </a:t>
            </a:r>
            <a:r>
              <a:rPr lang="cs-CZ" sz="2000" dirty="0" smtClean="0">
                <a:solidFill>
                  <a:srgbClr val="00B050"/>
                </a:solidFill>
              </a:rPr>
              <a:t>(</a:t>
            </a:r>
            <a:r>
              <a:rPr lang="cs-CZ" sz="2000" dirty="0" err="1" smtClean="0">
                <a:solidFill>
                  <a:srgbClr val="00B050"/>
                </a:solidFill>
              </a:rPr>
              <a:t>ˮautogenˮ</a:t>
            </a:r>
            <a:r>
              <a:rPr lang="cs-CZ" sz="2000" dirty="0" smtClean="0">
                <a:solidFill>
                  <a:srgbClr val="00B050"/>
                </a:solidFill>
              </a:rPr>
              <a:t>)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5949280"/>
            <a:ext cx="7701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Zeleně v uvozovkách jsou slangové neodborné výrazy avšak v praxi často užívané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589240"/>
            <a:ext cx="7560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Pájet je také možné vložením pájky a ohřevem celých součástí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38112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Kvalita spoje závisí 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Vhodnosti pájky</a:t>
            </a:r>
          </a:p>
          <a:p>
            <a:r>
              <a:rPr lang="cs-CZ" dirty="0" smtClean="0"/>
              <a:t>Druhu tavidla</a:t>
            </a:r>
          </a:p>
          <a:p>
            <a:r>
              <a:rPr lang="cs-CZ" dirty="0" smtClean="0"/>
              <a:t>Druhu pájedla</a:t>
            </a:r>
          </a:p>
          <a:p>
            <a:r>
              <a:rPr lang="cs-CZ" dirty="0" smtClean="0"/>
              <a:t>Přípravě spoje</a:t>
            </a:r>
            <a:r>
              <a:rPr lang="cs-CZ" sz="2000" dirty="0" smtClean="0"/>
              <a:t> (mechanické a chemické čištění)</a:t>
            </a:r>
            <a:endParaRPr lang="cs-CZ" dirty="0" smtClean="0"/>
          </a:p>
          <a:p>
            <a:r>
              <a:rPr lang="cs-CZ" dirty="0" smtClean="0"/>
              <a:t>Technologickém postupu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55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rozdělujeme pájení</a:t>
            </a:r>
          </a:p>
          <a:p>
            <a:r>
              <a:rPr lang="cs-CZ" dirty="0" smtClean="0"/>
              <a:t>Popiš co je pájka, pájedlo, tavidlo</a:t>
            </a:r>
          </a:p>
          <a:p>
            <a:r>
              <a:rPr lang="cs-CZ" dirty="0" smtClean="0"/>
              <a:t>Popiš postup pájení, uveď co ovlivní kvalitu spoje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2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409</Words>
  <Application>Microsoft Office PowerPoint</Application>
  <PresentationFormat>Předvádění na obrazovce (4:3)</PresentationFormat>
  <Paragraphs>98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Pájené spoje</vt:lpstr>
      <vt:lpstr>terminologie</vt:lpstr>
      <vt:lpstr>Rozdělení pájení </vt:lpstr>
      <vt:lpstr>Pájedla</vt:lpstr>
      <vt:lpstr>Kvalita spoje závisí na</vt:lpstr>
      <vt:lpstr>Otázky</vt:lpstr>
      <vt:lpstr>Použitá literatura: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Zdeněk Laski</cp:lastModifiedBy>
  <cp:revision>27</cp:revision>
  <dcterms:created xsi:type="dcterms:W3CDTF">2012-06-21T10:03:02Z</dcterms:created>
  <dcterms:modified xsi:type="dcterms:W3CDTF">2014-06-04T18:41:38Z</dcterms:modified>
</cp:coreProperties>
</file>