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348864-02FD-4570-ADF3-E95091EEF1B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4E32B4-EB3D-4BC3-8315-8E163DBF13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63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578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97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293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449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4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724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307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752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348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557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50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C05716-9F36-4B2A-B3DB-F6E8BCA6CB7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379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4449544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Kroměříž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Bc.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Pavel Sedlák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SAZ.1619.1U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vzdělání s výučním listem 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Základy strojírenství, obrábění kovů, montážní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Lepené spoje spoje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Prezentace seznamuje žáky s lepenými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spoji, vysvětluje terminologii a rozděluje jednotlivá lepidla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Lepení,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adheze, koheze, lepidla minerální, živočišná, rostlinná, syntetická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13.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8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Stroje a  zařízení -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 </a:t>
            </a:r>
            <a:r>
              <a:rPr lang="cs-CZ" sz="2400" b="1" dirty="0" smtClean="0"/>
              <a:t>spoje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33265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752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epené spoje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lepený spoj je </a:t>
            </a:r>
            <a:r>
              <a:rPr lang="cs-CZ" dirty="0" smtClean="0">
                <a:solidFill>
                  <a:srgbClr val="FF0000"/>
                </a:solidFill>
              </a:rPr>
              <a:t>nerozebíratelný </a:t>
            </a:r>
            <a:endParaRPr lang="cs-CZ" dirty="0" smtClean="0"/>
          </a:p>
          <a:p>
            <a:r>
              <a:rPr lang="cs-CZ" dirty="0" smtClean="0"/>
              <a:t>Jde o spoj s materiálovým stykem</a:t>
            </a:r>
          </a:p>
          <a:p>
            <a:r>
              <a:rPr lang="cs-CZ" dirty="0" smtClean="0"/>
              <a:t>Lepidlo se zachytává na povrchových vrstvách spojovaných součástí</a:t>
            </a:r>
            <a:endParaRPr lang="cs-CZ" sz="2000" dirty="0" smtClean="0"/>
          </a:p>
          <a:p>
            <a:r>
              <a:rPr lang="cs-CZ" dirty="0" smtClean="0"/>
              <a:t>Výhody - můžeme spojit různé materiály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nedochází k narušení struktury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součástí (vnitřní pnutí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nezeslabuje se nosný Ø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nestoupá hmotnost součástí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- spoj je těsný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41747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Lepení v praxi - využití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Opravy zlomených součástí</a:t>
            </a:r>
            <a:endParaRPr lang="cs-CZ" dirty="0"/>
          </a:p>
          <a:p>
            <a:r>
              <a:rPr lang="cs-CZ" dirty="0" smtClean="0"/>
              <a:t>Opravy pórovitých součástí</a:t>
            </a:r>
          </a:p>
          <a:p>
            <a:r>
              <a:rPr lang="cs-CZ" dirty="0" smtClean="0"/>
              <a:t>Opravy trhlin</a:t>
            </a:r>
          </a:p>
          <a:p>
            <a:r>
              <a:rPr lang="cs-CZ" dirty="0" smtClean="0"/>
              <a:t>Odstranění nerovností povrchu</a:t>
            </a:r>
          </a:p>
          <a:p>
            <a:r>
              <a:rPr lang="cs-CZ" dirty="0" smtClean="0"/>
              <a:t>Obnova opotřebených součástí</a:t>
            </a:r>
          </a:p>
        </p:txBody>
      </p:sp>
    </p:spTree>
    <p:extLst>
      <p:ext uri="{BB962C8B-B14F-4D97-AF65-F5344CB8AC3E}">
        <p14:creationId xmlns:p14="http://schemas.microsoft.com/office/powerpoint/2010/main" val="2684712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terminologie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ADHEZE</a:t>
            </a:r>
          </a:p>
          <a:p>
            <a:pPr marL="0" indent="0">
              <a:buNone/>
            </a:pPr>
            <a:r>
              <a:rPr lang="cs-CZ" dirty="0" smtClean="0"/>
              <a:t>Pevnost držení lepidla na součásti     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KOHEZE</a:t>
            </a:r>
          </a:p>
          <a:p>
            <a:pPr marL="0" indent="0">
              <a:buNone/>
            </a:pPr>
            <a:r>
              <a:rPr lang="cs-CZ" dirty="0" smtClean="0"/>
              <a:t>Pevnost lepidla v tahu</a:t>
            </a:r>
          </a:p>
          <a:p>
            <a:pPr marL="0" indent="0">
              <a:buNone/>
            </a:pPr>
            <a:r>
              <a:rPr lang="cs-CZ" sz="2000" dirty="0" smtClean="0"/>
              <a:t>(vnitřní soudržnost samotného lepidla)</a:t>
            </a:r>
            <a:endParaRPr lang="cs-CZ" sz="20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212976"/>
            <a:ext cx="3083589" cy="244031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827904"/>
            <a:ext cx="3034481" cy="2401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5114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Lepidla můžeme rozdělit 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Minerální – </a:t>
            </a:r>
            <a:r>
              <a:rPr lang="cs-CZ" sz="2800" dirty="0" smtClean="0"/>
              <a:t>vodní sklo, tmely</a:t>
            </a:r>
          </a:p>
          <a:p>
            <a:pPr marL="514350" indent="-514350">
              <a:buAutoNum type="arabicParenR"/>
            </a:pPr>
            <a:r>
              <a:rPr lang="cs-CZ" dirty="0" smtClean="0"/>
              <a:t>Rostlinná – </a:t>
            </a:r>
            <a:r>
              <a:rPr lang="cs-CZ" sz="2800" dirty="0" smtClean="0"/>
              <a:t>škrobová, klovatiny, přírodní kaučuk</a:t>
            </a:r>
          </a:p>
          <a:p>
            <a:pPr marL="514350" indent="-514350">
              <a:buAutoNum type="arabicParenR"/>
            </a:pPr>
            <a:r>
              <a:rPr lang="cs-CZ" dirty="0" smtClean="0"/>
              <a:t>Živočišná – </a:t>
            </a:r>
            <a:r>
              <a:rPr lang="cs-CZ" sz="2800" dirty="0" smtClean="0"/>
              <a:t>klíh, kasein</a:t>
            </a:r>
          </a:p>
          <a:p>
            <a:pPr marL="514350" indent="-514350">
              <a:buAutoNum type="arabicParenR"/>
            </a:pPr>
            <a:r>
              <a:rPr lang="cs-CZ" dirty="0" smtClean="0"/>
              <a:t>Syntetická – </a:t>
            </a:r>
            <a:r>
              <a:rPr lang="cs-CZ" sz="2800" dirty="0" smtClean="0"/>
              <a:t>epoxidy, elastomery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381126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Kvalita spoje závisí na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Druhu lepidla</a:t>
            </a:r>
          </a:p>
          <a:p>
            <a:r>
              <a:rPr lang="cs-CZ" dirty="0" smtClean="0"/>
              <a:t>Přilnavosti lepidla (adheze)</a:t>
            </a:r>
          </a:p>
          <a:p>
            <a:r>
              <a:rPr lang="cs-CZ" dirty="0" smtClean="0"/>
              <a:t>Rovnoměrnosti tloušťky filmu </a:t>
            </a:r>
            <a:r>
              <a:rPr lang="cs-CZ" sz="2000" dirty="0" smtClean="0"/>
              <a:t>(film – vrstva lepidla)</a:t>
            </a:r>
            <a:endParaRPr lang="cs-CZ" dirty="0" smtClean="0"/>
          </a:p>
          <a:p>
            <a:r>
              <a:rPr lang="cs-CZ" dirty="0" smtClean="0"/>
              <a:t>Přípravě spoje</a:t>
            </a:r>
            <a:r>
              <a:rPr lang="cs-CZ" sz="2000" dirty="0" smtClean="0"/>
              <a:t> (mechanické a chemické čištění)</a:t>
            </a:r>
            <a:endParaRPr lang="cs-CZ" dirty="0" smtClean="0"/>
          </a:p>
          <a:p>
            <a:r>
              <a:rPr lang="cs-CZ" dirty="0" smtClean="0"/>
              <a:t>Technologickém postupu </a:t>
            </a:r>
            <a:r>
              <a:rPr lang="cs-CZ" sz="2000" dirty="0" smtClean="0"/>
              <a:t>(návod na lepidle)</a:t>
            </a:r>
            <a:endParaRPr lang="cs-CZ" dirty="0" smtClean="0"/>
          </a:p>
          <a:p>
            <a:r>
              <a:rPr lang="cs-CZ" dirty="0" smtClean="0"/>
              <a:t>Velikosti tlaku při lepení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15505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Lepidla obsahují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Lepící složku </a:t>
            </a:r>
            <a:r>
              <a:rPr lang="cs-CZ" dirty="0" smtClean="0"/>
              <a:t>- </a:t>
            </a:r>
            <a:r>
              <a:rPr lang="cs-CZ" sz="2800" dirty="0" smtClean="0"/>
              <a:t>základní chemická látka zajištující  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lepení</a:t>
            </a:r>
          </a:p>
          <a:p>
            <a:pPr marL="0" indent="0">
              <a:buNone/>
            </a:pPr>
            <a:r>
              <a:rPr lang="cs-CZ" dirty="0" smtClean="0"/>
              <a:t>Rozpouštědla</a:t>
            </a:r>
            <a:r>
              <a:rPr lang="cs-CZ" sz="2800" dirty="0" smtClean="0"/>
              <a:t> - složka zabraňující zatuhnutí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(tekutost lepidla)</a:t>
            </a:r>
          </a:p>
          <a:p>
            <a:pPr marL="0" indent="0">
              <a:buNone/>
            </a:pPr>
            <a:r>
              <a:rPr lang="cs-CZ" dirty="0" smtClean="0"/>
              <a:t>Změkčovadla - </a:t>
            </a:r>
            <a:r>
              <a:rPr lang="cs-CZ" sz="2800" dirty="0" smtClean="0"/>
              <a:t>složka zabezpečující „tvárnost" lepidla</a:t>
            </a:r>
          </a:p>
          <a:p>
            <a:pPr marL="0" indent="0">
              <a:buNone/>
            </a:pPr>
            <a:r>
              <a:rPr lang="cs-CZ" dirty="0" smtClean="0"/>
              <a:t>Konzervační složku- </a:t>
            </a:r>
            <a:r>
              <a:rPr lang="cs-CZ" sz="2800" dirty="0" smtClean="0"/>
              <a:t>prodlužuje životnost lepidla</a:t>
            </a:r>
          </a:p>
          <a:p>
            <a:pPr marL="0" indent="0">
              <a:buNone/>
            </a:pPr>
            <a:r>
              <a:rPr lang="cs-CZ" dirty="0" smtClean="0"/>
              <a:t>Další chemické látky – </a:t>
            </a:r>
            <a:r>
              <a:rPr lang="cs-CZ" sz="2800" dirty="0" smtClean="0"/>
              <a:t>dle typu a použití lepidla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257389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Konzistence lepidel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Tekutá – </a:t>
            </a:r>
            <a:r>
              <a:rPr lang="cs-CZ" sz="2800" dirty="0" smtClean="0"/>
              <a:t>lepidlo ve formě tekutiny</a:t>
            </a:r>
          </a:p>
          <a:p>
            <a:r>
              <a:rPr lang="cs-CZ" dirty="0" smtClean="0"/>
              <a:t>Pastová – </a:t>
            </a:r>
            <a:r>
              <a:rPr lang="cs-CZ" sz="2800" dirty="0" smtClean="0"/>
              <a:t>lepidlo ve formě pasty (maže se)</a:t>
            </a:r>
          </a:p>
          <a:p>
            <a:r>
              <a:rPr lang="cs-CZ" dirty="0" smtClean="0"/>
              <a:t>Prášková - </a:t>
            </a:r>
            <a:r>
              <a:rPr lang="cs-CZ" sz="2800" dirty="0" smtClean="0"/>
              <a:t>prášek zatuhne působením tepla nebo další chemické látky</a:t>
            </a:r>
            <a:endParaRPr lang="cs-CZ" dirty="0" smtClean="0"/>
          </a:p>
          <a:p>
            <a:r>
              <a:rPr lang="cs-CZ" dirty="0" smtClean="0"/>
              <a:t>Pěnová </a:t>
            </a:r>
            <a:r>
              <a:rPr lang="cs-CZ" sz="2800" dirty="0" smtClean="0"/>
              <a:t>- například ve formě spreje</a:t>
            </a:r>
            <a:endParaRPr lang="cs-CZ" dirty="0" smtClean="0"/>
          </a:p>
          <a:p>
            <a:r>
              <a:rPr lang="cs-CZ" dirty="0" smtClean="0"/>
              <a:t>Lepící filmy a pásky </a:t>
            </a:r>
            <a:r>
              <a:rPr lang="cs-CZ" sz="2800" dirty="0" smtClean="0"/>
              <a:t>(izolepy)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88107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Provedení lepeného spoje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Přeplátováním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Zkosením hran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Podložením z jedné nebo obou stran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556792"/>
            <a:ext cx="5050705" cy="167139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392488"/>
            <a:ext cx="4151453" cy="215227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5835" y="5229200"/>
            <a:ext cx="5842794" cy="1144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6609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POZOR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Větrej pracoviště!!!</a:t>
            </a:r>
          </a:p>
          <a:p>
            <a:r>
              <a:rPr lang="cs-CZ" dirty="0" smtClean="0"/>
              <a:t>Lepidla jsou </a:t>
            </a:r>
            <a:r>
              <a:rPr lang="cs-CZ" dirty="0" smtClean="0">
                <a:solidFill>
                  <a:srgbClr val="FF0000"/>
                </a:solidFill>
              </a:rPr>
              <a:t>Hořlaviny</a:t>
            </a:r>
            <a:r>
              <a:rPr lang="cs-CZ" dirty="0" smtClean="0"/>
              <a:t>!!!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Lepidla </a:t>
            </a:r>
            <a:r>
              <a:rPr lang="cs-CZ">
                <a:solidFill>
                  <a:prstClr val="black"/>
                </a:solidFill>
              </a:rPr>
              <a:t>jsou </a:t>
            </a:r>
            <a:r>
              <a:rPr lang="cs-CZ" smtClean="0">
                <a:solidFill>
                  <a:srgbClr val="FF0000"/>
                </a:solidFill>
              </a:rPr>
              <a:t>Žíraviny</a:t>
            </a:r>
            <a:r>
              <a:rPr lang="cs-CZ" smtClean="0">
                <a:solidFill>
                  <a:prstClr val="black"/>
                </a:solidFill>
              </a:rPr>
              <a:t>!!!</a:t>
            </a:r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Po práci umyj ruce a namaž krémem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Při úrazu vyhledej lékaře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8667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Vysvětli pojmy adheze a koheze?</a:t>
            </a:r>
          </a:p>
          <a:p>
            <a:r>
              <a:rPr lang="cs-CZ" dirty="0" smtClean="0"/>
              <a:t>Jak můžeme rozdělit lepidla podle původů?</a:t>
            </a:r>
          </a:p>
          <a:p>
            <a:r>
              <a:rPr lang="cs-CZ" dirty="0" smtClean="0"/>
              <a:t>Na čem bude záviset kvalita spoje?</a:t>
            </a:r>
          </a:p>
          <a:p>
            <a:r>
              <a:rPr lang="cs-CZ" dirty="0" smtClean="0"/>
              <a:t>Jaké jsou zásady </a:t>
            </a:r>
            <a:r>
              <a:rPr lang="cs-CZ" smtClean="0"/>
              <a:t>bezpečnosti práce při lepení?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5348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Použitá literatura: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MIČKAL, K. </a:t>
            </a:r>
            <a:r>
              <a:rPr lang="cs-CZ" i="1" dirty="0" smtClean="0"/>
              <a:t>Strojnictví části strojů.</a:t>
            </a:r>
            <a:r>
              <a:rPr lang="cs-CZ" dirty="0" smtClean="0"/>
              <a:t> Praha : Sobotáles, 1995. 220 s. ISBN 80-85920-01-8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439</Words>
  <Application>Microsoft Office PowerPoint</Application>
  <PresentationFormat>Předvádění na obrazovce (4:3)</PresentationFormat>
  <Paragraphs>100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Lepené spoje</vt:lpstr>
      <vt:lpstr>Lepení v praxi - využití</vt:lpstr>
      <vt:lpstr>terminologie </vt:lpstr>
      <vt:lpstr>Lepidla můžeme rozdělit na</vt:lpstr>
      <vt:lpstr>Kvalita spoje závisí na</vt:lpstr>
      <vt:lpstr>Lepidla obsahují</vt:lpstr>
      <vt:lpstr>Konzistence lepidel</vt:lpstr>
      <vt:lpstr>Provedení lepeného spoje</vt:lpstr>
      <vt:lpstr>POZOR</vt:lpstr>
      <vt:lpstr>Otázky</vt:lpstr>
      <vt:lpstr>Použitá literatura: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laski.tv</dc:creator>
  <cp:lastModifiedBy>Zdeněk Laski</cp:lastModifiedBy>
  <cp:revision>43</cp:revision>
  <dcterms:created xsi:type="dcterms:W3CDTF">2012-06-21T10:03:02Z</dcterms:created>
  <dcterms:modified xsi:type="dcterms:W3CDTF">2014-06-04T18:42:05Z</dcterms:modified>
</cp:coreProperties>
</file>