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diagrams/data28.xml" ContentType="application/vnd.openxmlformats-officedocument.drawingml.diagramData+xml"/>
  <Override PartName="/ppt/diagrams/layout28.xml" ContentType="application/vnd.openxmlformats-officedocument.drawingml.diagramLayout+xml"/>
  <Override PartName="/ppt/diagrams/quickStyle28.xml" ContentType="application/vnd.openxmlformats-officedocument.drawingml.diagramStyle+xml"/>
  <Override PartName="/ppt/diagrams/colors28.xml" ContentType="application/vnd.openxmlformats-officedocument.drawingml.diagramColors+xml"/>
  <Override PartName="/ppt/diagrams/drawing28.xml" ContentType="application/vnd.ms-office.drawingml.diagramDrawing+xml"/>
  <Override PartName="/ppt/diagrams/data29.xml" ContentType="application/vnd.openxmlformats-officedocument.drawingml.diagramData+xml"/>
  <Override PartName="/ppt/diagrams/layout29.xml" ContentType="application/vnd.openxmlformats-officedocument.drawingml.diagramLayout+xml"/>
  <Override PartName="/ppt/diagrams/quickStyle29.xml" ContentType="application/vnd.openxmlformats-officedocument.drawingml.diagramStyle+xml"/>
  <Override PartName="/ppt/diagrams/colors29.xml" ContentType="application/vnd.openxmlformats-officedocument.drawingml.diagramColors+xml"/>
  <Override PartName="/ppt/diagrams/drawing29.xml" ContentType="application/vnd.ms-office.drawingml.diagramDrawing+xml"/>
  <Override PartName="/ppt/diagrams/data30.xml" ContentType="application/vnd.openxmlformats-officedocument.drawingml.diagramData+xml"/>
  <Override PartName="/ppt/diagrams/layout30.xml" ContentType="application/vnd.openxmlformats-officedocument.drawingml.diagramLayout+xml"/>
  <Override PartName="/ppt/diagrams/quickStyle30.xml" ContentType="application/vnd.openxmlformats-officedocument.drawingml.diagramStyle+xml"/>
  <Override PartName="/ppt/diagrams/colors30.xml" ContentType="application/vnd.openxmlformats-officedocument.drawingml.diagramColors+xml"/>
  <Override PartName="/ppt/diagrams/drawing30.xml" ContentType="application/vnd.ms-office.drawingml.diagramDrawing+xml"/>
  <Override PartName="/ppt/diagrams/data31.xml" ContentType="application/vnd.openxmlformats-officedocument.drawingml.diagramData+xml"/>
  <Override PartName="/ppt/diagrams/layout31.xml" ContentType="application/vnd.openxmlformats-officedocument.drawingml.diagramLayout+xml"/>
  <Override PartName="/ppt/diagrams/quickStyle31.xml" ContentType="application/vnd.openxmlformats-officedocument.drawingml.diagramStyle+xml"/>
  <Override PartName="/ppt/diagrams/colors31.xml" ContentType="application/vnd.openxmlformats-officedocument.drawingml.diagramColors+xml"/>
  <Override PartName="/ppt/diagrams/drawing31.xml" ContentType="application/vnd.ms-office.drawingml.diagramDrawing+xml"/>
  <Override PartName="/ppt/diagrams/data32.xml" ContentType="application/vnd.openxmlformats-officedocument.drawingml.diagramData+xml"/>
  <Override PartName="/ppt/diagrams/layout32.xml" ContentType="application/vnd.openxmlformats-officedocument.drawingml.diagramLayout+xml"/>
  <Override PartName="/ppt/diagrams/quickStyle32.xml" ContentType="application/vnd.openxmlformats-officedocument.drawingml.diagramStyle+xml"/>
  <Override PartName="/ppt/diagrams/colors32.xml" ContentType="application/vnd.openxmlformats-officedocument.drawingml.diagramColors+xml"/>
  <Override PartName="/ppt/diagrams/drawing32.xml" ContentType="application/vnd.ms-office.drawingml.diagramDrawing+xml"/>
  <Override PartName="/ppt/diagrams/data33.xml" ContentType="application/vnd.openxmlformats-officedocument.drawingml.diagramData+xml"/>
  <Override PartName="/ppt/diagrams/layout33.xml" ContentType="application/vnd.openxmlformats-officedocument.drawingml.diagramLayout+xml"/>
  <Override PartName="/ppt/diagrams/quickStyle33.xml" ContentType="application/vnd.openxmlformats-officedocument.drawingml.diagramStyle+xml"/>
  <Override PartName="/ppt/diagrams/colors33.xml" ContentType="application/vnd.openxmlformats-officedocument.drawingml.diagramColors+xml"/>
  <Override PartName="/ppt/diagrams/drawing33.xml" ContentType="application/vnd.ms-office.drawingml.diagramDrawing+xml"/>
  <Override PartName="/ppt/diagrams/data34.xml" ContentType="application/vnd.openxmlformats-officedocument.drawingml.diagramData+xml"/>
  <Override PartName="/ppt/diagrams/layout34.xml" ContentType="application/vnd.openxmlformats-officedocument.drawingml.diagramLayout+xml"/>
  <Override PartName="/ppt/diagrams/quickStyle34.xml" ContentType="application/vnd.openxmlformats-officedocument.drawingml.diagramStyle+xml"/>
  <Override PartName="/ppt/diagrams/colors34.xml" ContentType="application/vnd.openxmlformats-officedocument.drawingml.diagramColors+xml"/>
  <Override PartName="/ppt/diagrams/drawing34.xml" ContentType="application/vnd.ms-office.drawingml.diagramDrawing+xml"/>
  <Override PartName="/ppt/diagrams/data35.xml" ContentType="application/vnd.openxmlformats-officedocument.drawingml.diagramData+xml"/>
  <Override PartName="/ppt/diagrams/layout35.xml" ContentType="application/vnd.openxmlformats-officedocument.drawingml.diagramLayout+xml"/>
  <Override PartName="/ppt/diagrams/quickStyle35.xml" ContentType="application/vnd.openxmlformats-officedocument.drawingml.diagramStyle+xml"/>
  <Override PartName="/ppt/diagrams/colors35.xml" ContentType="application/vnd.openxmlformats-officedocument.drawingml.diagramColors+xml"/>
  <Override PartName="/ppt/diagrams/drawing35.xml" ContentType="application/vnd.ms-office.drawingml.diagramDrawing+xml"/>
  <Override PartName="/ppt/diagrams/data36.xml" ContentType="application/vnd.openxmlformats-officedocument.drawingml.diagramData+xml"/>
  <Override PartName="/ppt/diagrams/layout36.xml" ContentType="application/vnd.openxmlformats-officedocument.drawingml.diagramLayout+xml"/>
  <Override PartName="/ppt/diagrams/quickStyle36.xml" ContentType="application/vnd.openxmlformats-officedocument.drawingml.diagramStyle+xml"/>
  <Override PartName="/ppt/diagrams/colors36.xml" ContentType="application/vnd.openxmlformats-officedocument.drawingml.diagramColors+xml"/>
  <Override PartName="/ppt/diagrams/drawing36.xml" ContentType="application/vnd.ms-office.drawingml.diagramDrawing+xml"/>
  <Override PartName="/ppt/diagrams/data37.xml" ContentType="application/vnd.openxmlformats-officedocument.drawingml.diagramData+xml"/>
  <Override PartName="/ppt/diagrams/layout37.xml" ContentType="application/vnd.openxmlformats-officedocument.drawingml.diagramLayout+xml"/>
  <Override PartName="/ppt/diagrams/quickStyle37.xml" ContentType="application/vnd.openxmlformats-officedocument.drawingml.diagramStyle+xml"/>
  <Override PartName="/ppt/diagrams/colors37.xml" ContentType="application/vnd.openxmlformats-officedocument.drawingml.diagramColors+xml"/>
  <Override PartName="/ppt/diagrams/drawing37.xml" ContentType="application/vnd.ms-office.drawingml.diagramDrawing+xml"/>
  <Override PartName="/ppt/diagrams/data38.xml" ContentType="application/vnd.openxmlformats-officedocument.drawingml.diagramData+xml"/>
  <Override PartName="/ppt/diagrams/layout38.xml" ContentType="application/vnd.openxmlformats-officedocument.drawingml.diagramLayout+xml"/>
  <Override PartName="/ppt/diagrams/quickStyle38.xml" ContentType="application/vnd.openxmlformats-officedocument.drawingml.diagramStyle+xml"/>
  <Override PartName="/ppt/diagrams/colors38.xml" ContentType="application/vnd.openxmlformats-officedocument.drawingml.diagramColors+xml"/>
  <Override PartName="/ppt/diagrams/drawing38.xml" ContentType="application/vnd.ms-office.drawingml.diagramDrawing+xml"/>
  <Override PartName="/ppt/diagrams/data39.xml" ContentType="application/vnd.openxmlformats-officedocument.drawingml.diagramData+xml"/>
  <Override PartName="/ppt/diagrams/layout39.xml" ContentType="application/vnd.openxmlformats-officedocument.drawingml.diagramLayout+xml"/>
  <Override PartName="/ppt/diagrams/quickStyle39.xml" ContentType="application/vnd.openxmlformats-officedocument.drawingml.diagramStyle+xml"/>
  <Override PartName="/ppt/diagrams/colors39.xml" ContentType="application/vnd.openxmlformats-officedocument.drawingml.diagramColors+xml"/>
  <Override PartName="/ppt/diagrams/drawing39.xml" ContentType="application/vnd.ms-office.drawingml.diagramDrawing+xml"/>
  <Override PartName="/ppt/diagrams/data40.xml" ContentType="application/vnd.openxmlformats-officedocument.drawingml.diagramData+xml"/>
  <Override PartName="/ppt/diagrams/layout40.xml" ContentType="application/vnd.openxmlformats-officedocument.drawingml.diagramLayout+xml"/>
  <Override PartName="/ppt/diagrams/quickStyle40.xml" ContentType="application/vnd.openxmlformats-officedocument.drawingml.diagramStyle+xml"/>
  <Override PartName="/ppt/diagrams/colors40.xml" ContentType="application/vnd.openxmlformats-officedocument.drawingml.diagramColors+xml"/>
  <Override PartName="/ppt/diagrams/drawing40.xml" ContentType="application/vnd.ms-office.drawingml.diagramDrawing+xml"/>
  <Override PartName="/ppt/diagrams/data41.xml" ContentType="application/vnd.openxmlformats-officedocument.drawingml.diagramData+xml"/>
  <Override PartName="/ppt/diagrams/layout41.xml" ContentType="application/vnd.openxmlformats-officedocument.drawingml.diagramLayout+xml"/>
  <Override PartName="/ppt/diagrams/quickStyle41.xml" ContentType="application/vnd.openxmlformats-officedocument.drawingml.diagramStyle+xml"/>
  <Override PartName="/ppt/diagrams/colors41.xml" ContentType="application/vnd.openxmlformats-officedocument.drawingml.diagramColors+xml"/>
  <Override PartName="/ppt/diagrams/drawing41.xml" ContentType="application/vnd.ms-office.drawingml.diagramDrawing+xml"/>
  <Override PartName="/ppt/diagrams/data42.xml" ContentType="application/vnd.openxmlformats-officedocument.drawingml.diagramData+xml"/>
  <Override PartName="/ppt/diagrams/layout42.xml" ContentType="application/vnd.openxmlformats-officedocument.drawingml.diagramLayout+xml"/>
  <Override PartName="/ppt/diagrams/quickStyle42.xml" ContentType="application/vnd.openxmlformats-officedocument.drawingml.diagramStyle+xml"/>
  <Override PartName="/ppt/diagrams/colors42.xml" ContentType="application/vnd.openxmlformats-officedocument.drawingml.diagramColors+xml"/>
  <Override PartName="/ppt/diagrams/drawing42.xml" ContentType="application/vnd.ms-office.drawingml.diagramDrawing+xml"/>
  <Override PartName="/ppt/diagrams/data43.xml" ContentType="application/vnd.openxmlformats-officedocument.drawingml.diagramData+xml"/>
  <Override PartName="/ppt/diagrams/layout43.xml" ContentType="application/vnd.openxmlformats-officedocument.drawingml.diagramLayout+xml"/>
  <Override PartName="/ppt/diagrams/quickStyle43.xml" ContentType="application/vnd.openxmlformats-officedocument.drawingml.diagramStyle+xml"/>
  <Override PartName="/ppt/diagrams/colors43.xml" ContentType="application/vnd.openxmlformats-officedocument.drawingml.diagramColors+xml"/>
  <Override PartName="/ppt/diagrams/drawing43.xml" ContentType="application/vnd.ms-office.drawingml.diagramDrawing+xml"/>
  <Override PartName="/ppt/diagrams/data44.xml" ContentType="application/vnd.openxmlformats-officedocument.drawingml.diagramData+xml"/>
  <Override PartName="/ppt/diagrams/layout44.xml" ContentType="application/vnd.openxmlformats-officedocument.drawingml.diagramLayout+xml"/>
  <Override PartName="/ppt/diagrams/quickStyle44.xml" ContentType="application/vnd.openxmlformats-officedocument.drawingml.diagramStyle+xml"/>
  <Override PartName="/ppt/diagrams/colors44.xml" ContentType="application/vnd.openxmlformats-officedocument.drawingml.diagramColors+xml"/>
  <Override PartName="/ppt/diagrams/drawing44.xml" ContentType="application/vnd.ms-office.drawingml.diagramDrawing+xml"/>
  <Override PartName="/ppt/diagrams/data45.xml" ContentType="application/vnd.openxmlformats-officedocument.drawingml.diagramData+xml"/>
  <Override PartName="/ppt/diagrams/layout45.xml" ContentType="application/vnd.openxmlformats-officedocument.drawingml.diagramLayout+xml"/>
  <Override PartName="/ppt/diagrams/quickStyle45.xml" ContentType="application/vnd.openxmlformats-officedocument.drawingml.diagramStyle+xml"/>
  <Override PartName="/ppt/diagrams/colors45.xml" ContentType="application/vnd.openxmlformats-officedocument.drawingml.diagramColors+xml"/>
  <Override PartName="/ppt/diagrams/drawing45.xml" ContentType="application/vnd.ms-office.drawingml.diagramDrawing+xml"/>
  <Override PartName="/ppt/diagrams/data46.xml" ContentType="application/vnd.openxmlformats-officedocument.drawingml.diagramData+xml"/>
  <Override PartName="/ppt/diagrams/layout46.xml" ContentType="application/vnd.openxmlformats-officedocument.drawingml.diagramLayout+xml"/>
  <Override PartName="/ppt/diagrams/quickStyle46.xml" ContentType="application/vnd.openxmlformats-officedocument.drawingml.diagramStyle+xml"/>
  <Override PartName="/ppt/diagrams/colors46.xml" ContentType="application/vnd.openxmlformats-officedocument.drawingml.diagramColors+xml"/>
  <Override PartName="/ppt/diagrams/drawing46.xml" ContentType="application/vnd.ms-office.drawingml.diagramDrawing+xml"/>
  <Override PartName="/ppt/diagrams/data47.xml" ContentType="application/vnd.openxmlformats-officedocument.drawingml.diagramData+xml"/>
  <Override PartName="/ppt/diagrams/layout47.xml" ContentType="application/vnd.openxmlformats-officedocument.drawingml.diagramLayout+xml"/>
  <Override PartName="/ppt/diagrams/quickStyle47.xml" ContentType="application/vnd.openxmlformats-officedocument.drawingml.diagramStyle+xml"/>
  <Override PartName="/ppt/diagrams/colors47.xml" ContentType="application/vnd.openxmlformats-officedocument.drawingml.diagramColors+xml"/>
  <Override PartName="/ppt/diagrams/drawing47.xml" ContentType="application/vnd.ms-office.drawingml.diagramDrawing+xml"/>
  <Override PartName="/ppt/diagrams/data48.xml" ContentType="application/vnd.openxmlformats-officedocument.drawingml.diagramData+xml"/>
  <Override PartName="/ppt/diagrams/layout48.xml" ContentType="application/vnd.openxmlformats-officedocument.drawingml.diagramLayout+xml"/>
  <Override PartName="/ppt/diagrams/quickStyle48.xml" ContentType="application/vnd.openxmlformats-officedocument.drawingml.diagramStyle+xml"/>
  <Override PartName="/ppt/diagrams/colors48.xml" ContentType="application/vnd.openxmlformats-officedocument.drawingml.diagramColors+xml"/>
  <Override PartName="/ppt/diagrams/drawing48.xml" ContentType="application/vnd.ms-office.drawingml.diagramDrawing+xml"/>
  <Override PartName="/ppt/diagrams/data49.xml" ContentType="application/vnd.openxmlformats-officedocument.drawingml.diagramData+xml"/>
  <Override PartName="/ppt/diagrams/layout49.xml" ContentType="application/vnd.openxmlformats-officedocument.drawingml.diagramLayout+xml"/>
  <Override PartName="/ppt/diagrams/quickStyle49.xml" ContentType="application/vnd.openxmlformats-officedocument.drawingml.diagramStyle+xml"/>
  <Override PartName="/ppt/diagrams/colors49.xml" ContentType="application/vnd.openxmlformats-officedocument.drawingml.diagramColors+xml"/>
  <Override PartName="/ppt/diagrams/drawing49.xml" ContentType="application/vnd.ms-office.drawingml.diagramDrawing+xml"/>
  <Override PartName="/ppt/diagrams/data50.xml" ContentType="application/vnd.openxmlformats-officedocument.drawingml.diagramData+xml"/>
  <Override PartName="/ppt/diagrams/layout50.xml" ContentType="application/vnd.openxmlformats-officedocument.drawingml.diagramLayout+xml"/>
  <Override PartName="/ppt/diagrams/quickStyle50.xml" ContentType="application/vnd.openxmlformats-officedocument.drawingml.diagramStyle+xml"/>
  <Override PartName="/ppt/diagrams/colors50.xml" ContentType="application/vnd.openxmlformats-officedocument.drawingml.diagramColors+xml"/>
  <Override PartName="/ppt/diagrams/drawing50.xml" ContentType="application/vnd.ms-office.drawingml.diagramDrawing+xml"/>
  <Override PartName="/ppt/diagrams/data51.xml" ContentType="application/vnd.openxmlformats-officedocument.drawingml.diagramData+xml"/>
  <Override PartName="/ppt/diagrams/layout51.xml" ContentType="application/vnd.openxmlformats-officedocument.drawingml.diagramLayout+xml"/>
  <Override PartName="/ppt/diagrams/quickStyle51.xml" ContentType="application/vnd.openxmlformats-officedocument.drawingml.diagramStyle+xml"/>
  <Override PartName="/ppt/diagrams/colors51.xml" ContentType="application/vnd.openxmlformats-officedocument.drawingml.diagramColors+xml"/>
  <Override PartName="/ppt/diagrams/drawing51.xml" ContentType="application/vnd.ms-office.drawingml.diagramDrawing+xml"/>
  <Override PartName="/ppt/diagrams/data52.xml" ContentType="application/vnd.openxmlformats-officedocument.drawingml.diagramData+xml"/>
  <Override PartName="/ppt/diagrams/layout52.xml" ContentType="application/vnd.openxmlformats-officedocument.drawingml.diagramLayout+xml"/>
  <Override PartName="/ppt/diagrams/quickStyle52.xml" ContentType="application/vnd.openxmlformats-officedocument.drawingml.diagramStyle+xml"/>
  <Override PartName="/ppt/diagrams/colors52.xml" ContentType="application/vnd.openxmlformats-officedocument.drawingml.diagramColors+xml"/>
  <Override PartName="/ppt/diagrams/drawing52.xml" ContentType="application/vnd.ms-office.drawingml.diagramDrawing+xml"/>
  <Override PartName="/ppt/diagrams/data53.xml" ContentType="application/vnd.openxmlformats-officedocument.drawingml.diagramData+xml"/>
  <Override PartName="/ppt/diagrams/layout53.xml" ContentType="application/vnd.openxmlformats-officedocument.drawingml.diagramLayout+xml"/>
  <Override PartName="/ppt/diagrams/quickStyle53.xml" ContentType="application/vnd.openxmlformats-officedocument.drawingml.diagramStyle+xml"/>
  <Override PartName="/ppt/diagrams/colors53.xml" ContentType="application/vnd.openxmlformats-officedocument.drawingml.diagramColors+xml"/>
  <Override PartName="/ppt/diagrams/drawing53.xml" ContentType="application/vnd.ms-office.drawingml.diagramDrawing+xml"/>
  <Override PartName="/ppt/diagrams/data54.xml" ContentType="application/vnd.openxmlformats-officedocument.drawingml.diagramData+xml"/>
  <Override PartName="/ppt/diagrams/layout54.xml" ContentType="application/vnd.openxmlformats-officedocument.drawingml.diagramLayout+xml"/>
  <Override PartName="/ppt/diagrams/quickStyle54.xml" ContentType="application/vnd.openxmlformats-officedocument.drawingml.diagramStyle+xml"/>
  <Override PartName="/ppt/diagrams/colors54.xml" ContentType="application/vnd.openxmlformats-officedocument.drawingml.diagramColors+xml"/>
  <Override PartName="/ppt/diagrams/drawing54.xml" ContentType="application/vnd.ms-office.drawingml.diagramDrawing+xml"/>
  <Override PartName="/ppt/diagrams/data55.xml" ContentType="application/vnd.openxmlformats-officedocument.drawingml.diagramData+xml"/>
  <Override PartName="/ppt/diagrams/layout55.xml" ContentType="application/vnd.openxmlformats-officedocument.drawingml.diagramLayout+xml"/>
  <Override PartName="/ppt/diagrams/quickStyle55.xml" ContentType="application/vnd.openxmlformats-officedocument.drawingml.diagramStyle+xml"/>
  <Override PartName="/ppt/diagrams/colors55.xml" ContentType="application/vnd.openxmlformats-officedocument.drawingml.diagramColors+xml"/>
  <Override PartName="/ppt/diagrams/drawing55.xml" ContentType="application/vnd.ms-office.drawingml.diagramDrawing+xml"/>
  <Override PartName="/ppt/diagrams/data56.xml" ContentType="application/vnd.openxmlformats-officedocument.drawingml.diagramData+xml"/>
  <Override PartName="/ppt/diagrams/layout56.xml" ContentType="application/vnd.openxmlformats-officedocument.drawingml.diagramLayout+xml"/>
  <Override PartName="/ppt/diagrams/quickStyle56.xml" ContentType="application/vnd.openxmlformats-officedocument.drawingml.diagramStyle+xml"/>
  <Override PartName="/ppt/diagrams/colors56.xml" ContentType="application/vnd.openxmlformats-officedocument.drawingml.diagramColors+xml"/>
  <Override PartName="/ppt/diagrams/drawing56.xml" ContentType="application/vnd.ms-office.drawingml.diagramDrawing+xml"/>
  <Override PartName="/ppt/diagrams/data57.xml" ContentType="application/vnd.openxmlformats-officedocument.drawingml.diagramData+xml"/>
  <Override PartName="/ppt/diagrams/layout57.xml" ContentType="application/vnd.openxmlformats-officedocument.drawingml.diagramLayout+xml"/>
  <Override PartName="/ppt/diagrams/quickStyle57.xml" ContentType="application/vnd.openxmlformats-officedocument.drawingml.diagramStyle+xml"/>
  <Override PartName="/ppt/diagrams/colors57.xml" ContentType="application/vnd.openxmlformats-officedocument.drawingml.diagramColors+xml"/>
  <Override PartName="/ppt/diagrams/drawing57.xml" ContentType="application/vnd.ms-office.drawingml.diagramDrawing+xml"/>
  <Override PartName="/ppt/diagrams/data58.xml" ContentType="application/vnd.openxmlformats-officedocument.drawingml.diagramData+xml"/>
  <Override PartName="/ppt/diagrams/layout58.xml" ContentType="application/vnd.openxmlformats-officedocument.drawingml.diagramLayout+xml"/>
  <Override PartName="/ppt/diagrams/quickStyle58.xml" ContentType="application/vnd.openxmlformats-officedocument.drawingml.diagramStyle+xml"/>
  <Override PartName="/ppt/diagrams/colors58.xml" ContentType="application/vnd.openxmlformats-officedocument.drawingml.diagramColors+xml"/>
  <Override PartName="/ppt/diagrams/drawing58.xml" ContentType="application/vnd.ms-office.drawingml.diagramDrawing+xml"/>
  <Override PartName="/ppt/diagrams/data59.xml" ContentType="application/vnd.openxmlformats-officedocument.drawingml.diagramData+xml"/>
  <Override PartName="/ppt/diagrams/layout59.xml" ContentType="application/vnd.openxmlformats-officedocument.drawingml.diagramLayout+xml"/>
  <Override PartName="/ppt/diagrams/quickStyle59.xml" ContentType="application/vnd.openxmlformats-officedocument.drawingml.diagramStyle+xml"/>
  <Override PartName="/ppt/diagrams/colors59.xml" ContentType="application/vnd.openxmlformats-officedocument.drawingml.diagramColors+xml"/>
  <Override PartName="/ppt/diagrams/drawing59.xml" ContentType="application/vnd.ms-office.drawingml.diagramDrawing+xml"/>
  <Override PartName="/ppt/diagrams/data60.xml" ContentType="application/vnd.openxmlformats-officedocument.drawingml.diagramData+xml"/>
  <Override PartName="/ppt/diagrams/layout60.xml" ContentType="application/vnd.openxmlformats-officedocument.drawingml.diagramLayout+xml"/>
  <Override PartName="/ppt/diagrams/quickStyle60.xml" ContentType="application/vnd.openxmlformats-officedocument.drawingml.diagramStyle+xml"/>
  <Override PartName="/ppt/diagrams/colors60.xml" ContentType="application/vnd.openxmlformats-officedocument.drawingml.diagramColors+xml"/>
  <Override PartName="/ppt/diagrams/drawing60.xml" ContentType="application/vnd.ms-office.drawingml.diagramDrawing+xml"/>
  <Override PartName="/ppt/diagrams/data61.xml" ContentType="application/vnd.openxmlformats-officedocument.drawingml.diagramData+xml"/>
  <Override PartName="/ppt/diagrams/layout61.xml" ContentType="application/vnd.openxmlformats-officedocument.drawingml.diagramLayout+xml"/>
  <Override PartName="/ppt/diagrams/quickStyle61.xml" ContentType="application/vnd.openxmlformats-officedocument.drawingml.diagramStyle+xml"/>
  <Override PartName="/ppt/diagrams/colors61.xml" ContentType="application/vnd.openxmlformats-officedocument.drawingml.diagramColors+xml"/>
  <Override PartName="/ppt/diagrams/drawing61.xml" ContentType="application/vnd.ms-office.drawingml.diagramDrawing+xml"/>
  <Override PartName="/ppt/diagrams/data62.xml" ContentType="application/vnd.openxmlformats-officedocument.drawingml.diagramData+xml"/>
  <Override PartName="/ppt/diagrams/layout62.xml" ContentType="application/vnd.openxmlformats-officedocument.drawingml.diagramLayout+xml"/>
  <Override PartName="/ppt/diagrams/quickStyle62.xml" ContentType="application/vnd.openxmlformats-officedocument.drawingml.diagramStyle+xml"/>
  <Override PartName="/ppt/diagrams/colors62.xml" ContentType="application/vnd.openxmlformats-officedocument.drawingml.diagramColors+xml"/>
  <Override PartName="/ppt/diagrams/drawing62.xml" ContentType="application/vnd.ms-office.drawingml.diagramDrawing+xml"/>
  <Override PartName="/ppt/diagrams/data63.xml" ContentType="application/vnd.openxmlformats-officedocument.drawingml.diagramData+xml"/>
  <Override PartName="/ppt/diagrams/layout63.xml" ContentType="application/vnd.openxmlformats-officedocument.drawingml.diagramLayout+xml"/>
  <Override PartName="/ppt/diagrams/quickStyle63.xml" ContentType="application/vnd.openxmlformats-officedocument.drawingml.diagramStyle+xml"/>
  <Override PartName="/ppt/diagrams/colors63.xml" ContentType="application/vnd.openxmlformats-officedocument.drawingml.diagramColors+xml"/>
  <Override PartName="/ppt/diagrams/drawing63.xml" ContentType="application/vnd.ms-office.drawingml.diagramDrawing+xml"/>
  <Override PartName="/ppt/diagrams/data64.xml" ContentType="application/vnd.openxmlformats-officedocument.drawingml.diagramData+xml"/>
  <Override PartName="/ppt/diagrams/layout64.xml" ContentType="application/vnd.openxmlformats-officedocument.drawingml.diagramLayout+xml"/>
  <Override PartName="/ppt/diagrams/quickStyle64.xml" ContentType="application/vnd.openxmlformats-officedocument.drawingml.diagramStyle+xml"/>
  <Override PartName="/ppt/diagrams/colors64.xml" ContentType="application/vnd.openxmlformats-officedocument.drawingml.diagramColors+xml"/>
  <Override PartName="/ppt/diagrams/drawing64.xml" ContentType="application/vnd.ms-office.drawingml.diagramDrawing+xml"/>
  <Override PartName="/ppt/diagrams/data65.xml" ContentType="application/vnd.openxmlformats-officedocument.drawingml.diagramData+xml"/>
  <Override PartName="/ppt/diagrams/layout65.xml" ContentType="application/vnd.openxmlformats-officedocument.drawingml.diagramLayout+xml"/>
  <Override PartName="/ppt/diagrams/quickStyle65.xml" ContentType="application/vnd.openxmlformats-officedocument.drawingml.diagramStyle+xml"/>
  <Override PartName="/ppt/diagrams/colors65.xml" ContentType="application/vnd.openxmlformats-officedocument.drawingml.diagramColors+xml"/>
  <Override PartName="/ppt/diagrams/drawing6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0"/>
  </p:notesMasterIdLst>
  <p:sldIdLst>
    <p:sldId id="333" r:id="rId2"/>
    <p:sldId id="256" r:id="rId3"/>
    <p:sldId id="257" r:id="rId4"/>
    <p:sldId id="262" r:id="rId5"/>
    <p:sldId id="325" r:id="rId6"/>
    <p:sldId id="258" r:id="rId7"/>
    <p:sldId id="263" r:id="rId8"/>
    <p:sldId id="264" r:id="rId9"/>
    <p:sldId id="265" r:id="rId10"/>
    <p:sldId id="268" r:id="rId11"/>
    <p:sldId id="270" r:id="rId12"/>
    <p:sldId id="271" r:id="rId13"/>
    <p:sldId id="272" r:id="rId14"/>
    <p:sldId id="267" r:id="rId15"/>
    <p:sldId id="266" r:id="rId16"/>
    <p:sldId id="275" r:id="rId17"/>
    <p:sldId id="269" r:id="rId18"/>
    <p:sldId id="274" r:id="rId19"/>
    <p:sldId id="273" r:id="rId20"/>
    <p:sldId id="276" r:id="rId21"/>
    <p:sldId id="260" r:id="rId22"/>
    <p:sldId id="279" r:id="rId23"/>
    <p:sldId id="278" r:id="rId24"/>
    <p:sldId id="280" r:id="rId25"/>
    <p:sldId id="277" r:id="rId26"/>
    <p:sldId id="281" r:id="rId27"/>
    <p:sldId id="283" r:id="rId28"/>
    <p:sldId id="284" r:id="rId29"/>
    <p:sldId id="285" r:id="rId30"/>
    <p:sldId id="261" r:id="rId31"/>
    <p:sldId id="286" r:id="rId32"/>
    <p:sldId id="287" r:id="rId33"/>
    <p:sldId id="288" r:id="rId34"/>
    <p:sldId id="334" r:id="rId35"/>
    <p:sldId id="335" r:id="rId36"/>
    <p:sldId id="291" r:id="rId37"/>
    <p:sldId id="282" r:id="rId38"/>
    <p:sldId id="289" r:id="rId39"/>
    <p:sldId id="259" r:id="rId40"/>
    <p:sldId id="327" r:id="rId41"/>
    <p:sldId id="301" r:id="rId42"/>
    <p:sldId id="292" r:id="rId43"/>
    <p:sldId id="293" r:id="rId44"/>
    <p:sldId id="294" r:id="rId45"/>
    <p:sldId id="295" r:id="rId46"/>
    <p:sldId id="296" r:id="rId47"/>
    <p:sldId id="297" r:id="rId48"/>
    <p:sldId id="298" r:id="rId49"/>
    <p:sldId id="302" r:id="rId50"/>
    <p:sldId id="303" r:id="rId51"/>
    <p:sldId id="304" r:id="rId52"/>
    <p:sldId id="305" r:id="rId53"/>
    <p:sldId id="306" r:id="rId54"/>
    <p:sldId id="307" r:id="rId55"/>
    <p:sldId id="308" r:id="rId56"/>
    <p:sldId id="309" r:id="rId57"/>
    <p:sldId id="310" r:id="rId58"/>
    <p:sldId id="311" r:id="rId59"/>
    <p:sldId id="312" r:id="rId60"/>
    <p:sldId id="313" r:id="rId61"/>
    <p:sldId id="314" r:id="rId62"/>
    <p:sldId id="315" r:id="rId63"/>
    <p:sldId id="316" r:id="rId64"/>
    <p:sldId id="317" r:id="rId65"/>
    <p:sldId id="318" r:id="rId66"/>
    <p:sldId id="319" r:id="rId67"/>
    <p:sldId id="320" r:id="rId68"/>
    <p:sldId id="321" r:id="rId69"/>
    <p:sldId id="336" r:id="rId70"/>
    <p:sldId id="322" r:id="rId71"/>
    <p:sldId id="323" r:id="rId72"/>
    <p:sldId id="324" r:id="rId73"/>
    <p:sldId id="328" r:id="rId74"/>
    <p:sldId id="329" r:id="rId75"/>
    <p:sldId id="332" r:id="rId76"/>
    <p:sldId id="326" r:id="rId77"/>
    <p:sldId id="330" r:id="rId78"/>
    <p:sldId id="337" r:id="rId79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5" d="100"/>
          <a:sy n="55" d="100"/>
        </p:scale>
        <p:origin x="-946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slide" Target="slides/slide75.xml"/><Relationship Id="rId84" Type="http://schemas.openxmlformats.org/officeDocument/2006/relationships/tableStyles" Target="tableStyle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r>
            <a:rPr lang="cs-CZ" sz="4000" b="1" dirty="0" smtClean="0">
              <a:solidFill>
                <a:schemeClr val="accent6">
                  <a:lumMod val="75000"/>
                </a:schemeClr>
              </a:solidFill>
            </a:rPr>
            <a:t>La chambre</a:t>
          </a:r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AE12B54-536F-46D9-BB1C-754B941B9421}">
      <dgm:prSet phldrT="[Text]" custT="1"/>
      <dgm:spPr/>
      <dgm:t>
        <a:bodyPr/>
        <a:lstStyle/>
        <a:p>
          <a:r>
            <a:rPr lang="cs-CZ" sz="4000" b="1" dirty="0" smtClean="0">
              <a:solidFill>
                <a:schemeClr val="accent6">
                  <a:lumMod val="75000"/>
                </a:schemeClr>
              </a:solidFill>
            </a:rPr>
            <a:t>La </a:t>
          </a:r>
          <a:r>
            <a:rPr lang="cs-CZ" sz="4000" b="1" dirty="0" err="1" smtClean="0">
              <a:solidFill>
                <a:schemeClr val="accent6">
                  <a:lumMod val="75000"/>
                </a:schemeClr>
              </a:solidFill>
            </a:rPr>
            <a:t>réception</a:t>
          </a:r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D520374D-9BFC-4BD1-BED4-4AA575D8FAB5}" type="parTrans" cxnId="{E9318F3C-FF09-444D-B5D3-0B837B8DE53E}">
      <dgm:prSet/>
      <dgm:spPr/>
      <dgm:t>
        <a:bodyPr/>
        <a:lstStyle/>
        <a:p>
          <a:endParaRPr lang="cs-CZ"/>
        </a:p>
      </dgm:t>
    </dgm:pt>
    <dgm:pt modelId="{79A67F96-88F2-4ED7-A7B8-DE27C92F01B2}" type="sibTrans" cxnId="{E9318F3C-FF09-444D-B5D3-0B837B8DE53E}">
      <dgm:prSet/>
      <dgm:spPr/>
      <dgm:t>
        <a:bodyPr/>
        <a:lstStyle/>
        <a:p>
          <a:endParaRPr lang="cs-CZ"/>
        </a:p>
      </dgm:t>
    </dgm:pt>
    <dgm:pt modelId="{00596A14-DCFA-46C6-B688-D66EB5521761}">
      <dgm:prSet phldrT="[Text]"/>
      <dgm:spPr/>
      <dgm:t>
        <a:bodyPr/>
        <a:lstStyle/>
        <a:p>
          <a:r>
            <a:rPr lang="cs-CZ" b="1" dirty="0" err="1" smtClean="0">
              <a:solidFill>
                <a:schemeClr val="accent6">
                  <a:lumMod val="75000"/>
                </a:schemeClr>
              </a:solidFill>
            </a:rPr>
            <a:t>Le</a:t>
          </a:r>
          <a:r>
            <a:rPr lang="cs-CZ" b="1" dirty="0" smtClean="0">
              <a:solidFill>
                <a:schemeClr val="accent6">
                  <a:lumMod val="75000"/>
                </a:schemeClr>
              </a:solidFill>
            </a:rPr>
            <a:t> restaurant</a:t>
          </a:r>
          <a:endParaRPr lang="cs-CZ" b="1" dirty="0">
            <a:solidFill>
              <a:schemeClr val="accent6">
                <a:lumMod val="75000"/>
              </a:schemeClr>
            </a:solidFill>
          </a:endParaRPr>
        </a:p>
      </dgm:t>
    </dgm:pt>
    <dgm:pt modelId="{7248C985-40B4-46D6-82E2-EF72431CF35D}" type="parTrans" cxnId="{9422BD9D-929E-4887-B093-4DFCA8BBA2CF}">
      <dgm:prSet/>
      <dgm:spPr/>
      <dgm:t>
        <a:bodyPr/>
        <a:lstStyle/>
        <a:p>
          <a:endParaRPr lang="cs-CZ"/>
        </a:p>
      </dgm:t>
    </dgm:pt>
    <dgm:pt modelId="{22524F3B-9E3B-45E8-BEDB-E165DBCE666F}" type="sibTrans" cxnId="{9422BD9D-929E-4887-B093-4DFCA8BBA2CF}">
      <dgm:prSet/>
      <dgm:spPr/>
      <dgm:t>
        <a:bodyPr/>
        <a:lstStyle/>
        <a:p>
          <a:endParaRPr lang="cs-CZ"/>
        </a:p>
      </dgm:t>
    </dgm:pt>
    <dgm:pt modelId="{8493EB49-ADE4-4BA0-BCD0-7AA2D6DD5CB9}">
      <dgm:prSet phldrT="[Text]"/>
      <dgm:spPr/>
      <dgm:t>
        <a:bodyPr/>
        <a:lstStyle/>
        <a:p>
          <a:r>
            <a:rPr lang="cs-CZ" b="1" dirty="0" err="1" smtClean="0">
              <a:solidFill>
                <a:schemeClr val="accent6">
                  <a:lumMod val="75000"/>
                </a:schemeClr>
              </a:solidFill>
            </a:rPr>
            <a:t>Le</a:t>
          </a:r>
          <a:r>
            <a:rPr lang="cs-CZ" b="1" dirty="0" smtClean="0">
              <a:solidFill>
                <a:schemeClr val="accent6">
                  <a:lumMod val="75000"/>
                </a:schemeClr>
              </a:solidFill>
            </a:rPr>
            <a:t> </a:t>
          </a:r>
          <a:r>
            <a:rPr lang="cs-CZ" b="1" dirty="0" err="1" smtClean="0">
              <a:solidFill>
                <a:schemeClr val="accent6">
                  <a:lumMod val="75000"/>
                </a:schemeClr>
              </a:solidFill>
            </a:rPr>
            <a:t>couloir</a:t>
          </a:r>
          <a:endParaRPr lang="cs-CZ" b="1" dirty="0">
            <a:solidFill>
              <a:schemeClr val="accent6">
                <a:lumMod val="75000"/>
              </a:schemeClr>
            </a:solidFill>
          </a:endParaRPr>
        </a:p>
      </dgm:t>
    </dgm:pt>
    <dgm:pt modelId="{FBF0007A-4386-48EC-B1B7-407C73885449}" type="parTrans" cxnId="{912EB91D-49DD-4466-B73D-1DCAC728121C}">
      <dgm:prSet/>
      <dgm:spPr/>
      <dgm:t>
        <a:bodyPr/>
        <a:lstStyle/>
        <a:p>
          <a:endParaRPr lang="cs-CZ"/>
        </a:p>
      </dgm:t>
    </dgm:pt>
    <dgm:pt modelId="{BA31872E-652F-470C-AEBE-41E22A0D74B4}" type="sibTrans" cxnId="{912EB91D-49DD-4466-B73D-1DCAC728121C}">
      <dgm:prSet/>
      <dgm:spPr/>
      <dgm:t>
        <a:bodyPr/>
        <a:lstStyle/>
        <a:p>
          <a:endParaRPr lang="cs-CZ"/>
        </a:p>
      </dgm:t>
    </dgm:pt>
    <dgm:pt modelId="{CFA208D7-3751-4B4E-BD57-B11F21CE4FCB}">
      <dgm:prSet phldrT="[Text]"/>
      <dgm:spPr/>
      <dgm:t>
        <a:bodyPr/>
        <a:lstStyle/>
        <a:p>
          <a:r>
            <a:rPr lang="fr-FR" b="1" dirty="0" smtClean="0">
              <a:solidFill>
                <a:schemeClr val="accent6">
                  <a:lumMod val="75000"/>
                </a:schemeClr>
              </a:solidFill>
            </a:rPr>
            <a:t>Le hall</a:t>
          </a:r>
          <a:endParaRPr lang="cs-CZ" b="1" dirty="0">
            <a:solidFill>
              <a:schemeClr val="accent6">
                <a:lumMod val="75000"/>
              </a:schemeClr>
            </a:solidFill>
          </a:endParaRPr>
        </a:p>
      </dgm:t>
    </dgm:pt>
    <dgm:pt modelId="{080C355F-3DC2-46DA-B9C2-4358A751CADB}" type="parTrans" cxnId="{978B5BBF-74CA-4542-B2E8-397D806C9778}">
      <dgm:prSet/>
      <dgm:spPr/>
      <dgm:t>
        <a:bodyPr/>
        <a:lstStyle/>
        <a:p>
          <a:endParaRPr lang="cs-CZ"/>
        </a:p>
      </dgm:t>
    </dgm:pt>
    <dgm:pt modelId="{BBF42571-0BB5-43FC-B384-B5052E2A2003}" type="sibTrans" cxnId="{978B5BBF-74CA-4542-B2E8-397D806C9778}">
      <dgm:prSet/>
      <dgm:spPr/>
      <dgm:t>
        <a:bodyPr/>
        <a:lstStyle/>
        <a:p>
          <a:endParaRPr lang="cs-CZ"/>
        </a:p>
      </dgm:t>
    </dgm:pt>
    <dgm:pt modelId="{84BD3216-BEB8-44A5-9743-32BA15C8FFE0}">
      <dgm:prSet phldrT="[Text]"/>
      <dgm:spPr/>
      <dgm:t>
        <a:bodyPr/>
        <a:lstStyle/>
        <a:p>
          <a:r>
            <a:rPr lang="fr-FR" b="1" dirty="0" smtClean="0">
              <a:solidFill>
                <a:schemeClr val="accent6">
                  <a:lumMod val="75000"/>
                </a:schemeClr>
              </a:solidFill>
            </a:rPr>
            <a:t>La cuisine</a:t>
          </a:r>
          <a:endParaRPr lang="cs-CZ" b="1" dirty="0">
            <a:solidFill>
              <a:schemeClr val="accent6">
                <a:lumMod val="75000"/>
              </a:schemeClr>
            </a:solidFill>
          </a:endParaRPr>
        </a:p>
      </dgm:t>
    </dgm:pt>
    <dgm:pt modelId="{3AD21208-1925-4942-A535-91FCA306BB48}" type="parTrans" cxnId="{FA845064-B162-425B-91E4-281CB4A67026}">
      <dgm:prSet/>
      <dgm:spPr/>
      <dgm:t>
        <a:bodyPr/>
        <a:lstStyle/>
        <a:p>
          <a:endParaRPr lang="cs-CZ"/>
        </a:p>
      </dgm:t>
    </dgm:pt>
    <dgm:pt modelId="{32FC5C27-D25F-4DBD-8D7A-1A2D6312C88A}" type="sibTrans" cxnId="{FA845064-B162-425B-91E4-281CB4A67026}">
      <dgm:prSet/>
      <dgm:spPr/>
      <dgm:t>
        <a:bodyPr/>
        <a:lstStyle/>
        <a:p>
          <a:endParaRPr lang="cs-CZ"/>
        </a:p>
      </dgm:t>
    </dgm:pt>
    <dgm:pt modelId="{C3839A65-9C7A-4365-A8F9-41C72078FC35}">
      <dgm:prSet phldrT="[Text]"/>
      <dgm:spPr/>
      <dgm:t>
        <a:bodyPr/>
        <a:lstStyle/>
        <a:p>
          <a:r>
            <a:rPr lang="fr-FR" b="1" dirty="0" smtClean="0">
              <a:solidFill>
                <a:schemeClr val="accent6">
                  <a:lumMod val="75000"/>
                </a:schemeClr>
              </a:solidFill>
            </a:rPr>
            <a:t>Les toilettes</a:t>
          </a:r>
          <a:endParaRPr lang="cs-CZ" b="1" dirty="0">
            <a:solidFill>
              <a:schemeClr val="accent6">
                <a:lumMod val="75000"/>
              </a:schemeClr>
            </a:solidFill>
          </a:endParaRPr>
        </a:p>
      </dgm:t>
    </dgm:pt>
    <dgm:pt modelId="{4CF482EB-7076-4ECA-877D-B5DD693A3F0D}" type="parTrans" cxnId="{C2774256-DC3A-4200-9377-7E73A844DC61}">
      <dgm:prSet/>
      <dgm:spPr/>
      <dgm:t>
        <a:bodyPr/>
        <a:lstStyle/>
        <a:p>
          <a:endParaRPr lang="cs-CZ"/>
        </a:p>
      </dgm:t>
    </dgm:pt>
    <dgm:pt modelId="{1B1260CF-B078-4CCB-A83B-949D0C81EBFF}" type="sibTrans" cxnId="{C2774256-DC3A-4200-9377-7E73A844DC61}">
      <dgm:prSet/>
      <dgm:spPr/>
      <dgm:t>
        <a:bodyPr/>
        <a:lstStyle/>
        <a:p>
          <a:endParaRPr lang="cs-CZ"/>
        </a:p>
      </dgm:t>
    </dgm:pt>
    <dgm:pt modelId="{C9EDAA9C-B366-40E2-A1B7-0197A9D0451B}">
      <dgm:prSet phldrT="[Text]"/>
      <dgm:spPr/>
      <dgm:t>
        <a:bodyPr/>
        <a:lstStyle/>
        <a:p>
          <a:r>
            <a:rPr lang="fr-FR" b="1" dirty="0" smtClean="0">
              <a:solidFill>
                <a:schemeClr val="accent6">
                  <a:lumMod val="75000"/>
                </a:schemeClr>
              </a:solidFill>
            </a:rPr>
            <a:t>Le bar</a:t>
          </a:r>
          <a:endParaRPr lang="cs-CZ" b="1" dirty="0">
            <a:solidFill>
              <a:schemeClr val="accent6">
                <a:lumMod val="75000"/>
              </a:schemeClr>
            </a:solidFill>
          </a:endParaRPr>
        </a:p>
      </dgm:t>
    </dgm:pt>
    <dgm:pt modelId="{1130E2B1-5786-441A-AAE1-A2B160DBC63F}" type="parTrans" cxnId="{958A918D-EFBA-45AD-BCEC-B1DB4290723A}">
      <dgm:prSet/>
      <dgm:spPr/>
      <dgm:t>
        <a:bodyPr/>
        <a:lstStyle/>
        <a:p>
          <a:endParaRPr lang="cs-CZ"/>
        </a:p>
      </dgm:t>
    </dgm:pt>
    <dgm:pt modelId="{6EAC2C27-D6C0-4062-958A-3EF9EC06C3AE}" type="sibTrans" cxnId="{958A918D-EFBA-45AD-BCEC-B1DB4290723A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8" custScaleX="140633" custLinFactNeighborX="-11728" custLinFactNeighborY="52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6DCBC1-61B1-48DD-8CBA-DCF70291FC7C}" type="pres">
      <dgm:prSet presAssocID="{C01D5656-7001-47D0-B893-B3D3332F8032}" presName="sibTrans" presStyleCnt="0"/>
      <dgm:spPr/>
    </dgm:pt>
    <dgm:pt modelId="{1E572E73-7ED4-4FCD-BAEA-C95EAEAA5428}" type="pres">
      <dgm:prSet presAssocID="{8AE12B54-536F-46D9-BB1C-754B941B9421}" presName="node" presStyleLbl="node1" presStyleIdx="1" presStyleCnt="8" custScaleX="158875" custLinFactNeighborX="-3748" custLinFactNeighborY="-3991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5A1373-BF55-4B28-B473-0309CEA8510E}" type="pres">
      <dgm:prSet presAssocID="{79A67F96-88F2-4ED7-A7B8-DE27C92F01B2}" presName="sibTrans" presStyleCnt="0"/>
      <dgm:spPr/>
    </dgm:pt>
    <dgm:pt modelId="{1FD12BA5-0B06-4C8D-A846-F2946F6B3761}" type="pres">
      <dgm:prSet presAssocID="{00596A14-DCFA-46C6-B688-D66EB5521761}" presName="node" presStyleLbl="node1" presStyleIdx="2" presStyleCnt="8" custLinFactNeighborX="4617" custLinFactNeighborY="-45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0F6C76-40A8-4F92-994B-7B6A0089C044}" type="pres">
      <dgm:prSet presAssocID="{22524F3B-9E3B-45E8-BEDB-E165DBCE666F}" presName="sibTrans" presStyleCnt="0"/>
      <dgm:spPr/>
    </dgm:pt>
    <dgm:pt modelId="{18D2D8BA-2F89-4FB3-A9B9-08292AF46DAE}" type="pres">
      <dgm:prSet presAssocID="{8493EB49-ADE4-4BA0-BCD0-7AA2D6DD5CB9}" presName="node" presStyleLbl="node1" presStyleIdx="3" presStyleCnt="8" custLinFactX="19367" custLinFactNeighborX="100000" custLinFactNeighborY="416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D31136-43A4-4A3F-9CCD-FE1439A8A10A}" type="pres">
      <dgm:prSet presAssocID="{BA31872E-652F-470C-AEBE-41E22A0D74B4}" presName="sibTrans" presStyleCnt="0"/>
      <dgm:spPr/>
    </dgm:pt>
    <dgm:pt modelId="{F1193A90-40F6-4B99-A7D8-4F33A186D839}" type="pres">
      <dgm:prSet presAssocID="{CFA208D7-3751-4B4E-BD57-B11F21CE4FCB}" presName="node" presStyleLbl="node1" presStyleIdx="4" presStyleCnt="8" custLinFactX="-4395" custLinFactNeighborX="-100000" custLinFactNeighborY="-50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A066BD-5F1E-45A9-A483-E0ACAA2EFCF9}" type="pres">
      <dgm:prSet presAssocID="{BBF42571-0BB5-43FC-B384-B5052E2A2003}" presName="sibTrans" presStyleCnt="0"/>
      <dgm:spPr/>
    </dgm:pt>
    <dgm:pt modelId="{38C22104-4A9B-4050-B3D7-39A4FB23DE1D}" type="pres">
      <dgm:prSet presAssocID="{84BD3216-BEB8-44A5-9743-32BA15C8FFE0}" presName="node" presStyleLbl="node1" presStyleIdx="5" presStyleCnt="8" custLinFactX="-5383" custLinFactNeighborX="-100000" custLinFactNeighborY="-15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277BF2-DEBD-4084-AF69-1B85473152A5}" type="pres">
      <dgm:prSet presAssocID="{32FC5C27-D25F-4DBD-8D7A-1A2D6312C88A}" presName="sibTrans" presStyleCnt="0"/>
      <dgm:spPr/>
    </dgm:pt>
    <dgm:pt modelId="{7BF7800C-9097-4B85-A215-84392BBE6DBF}" type="pres">
      <dgm:prSet presAssocID="{C3839A65-9C7A-4365-A8F9-41C72078FC35}" presName="node" presStyleLbl="node1" presStyleIdx="6" presStyleCnt="8" custLinFactNeighborX="-11043" custLinFactNeighborY="-233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EDFCA2D-6D2B-41FE-8A2D-9F569DC6D5A8}" type="pres">
      <dgm:prSet presAssocID="{1B1260CF-B078-4CCB-A83B-949D0C81EBFF}" presName="sibTrans" presStyleCnt="0"/>
      <dgm:spPr/>
    </dgm:pt>
    <dgm:pt modelId="{4E139D6E-9C97-4165-B68A-43175E2E098D}" type="pres">
      <dgm:prSet presAssocID="{C9EDAA9C-B366-40E2-A1B7-0197A9D0451B}" presName="node" presStyleLbl="node1" presStyleIdx="7" presStyleCnt="8" custLinFactNeighborX="-1731" custLinFactNeighborY="-695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78B5BBF-74CA-4542-B2E8-397D806C9778}" srcId="{711A5E66-DEDE-4F40-AE5C-B1FEA98BE999}" destId="{CFA208D7-3751-4B4E-BD57-B11F21CE4FCB}" srcOrd="4" destOrd="0" parTransId="{080C355F-3DC2-46DA-B9C2-4358A751CADB}" sibTransId="{BBF42571-0BB5-43FC-B384-B5052E2A2003}"/>
    <dgm:cxn modelId="{14E0C862-B7CA-411E-9F35-C252EA762AC1}" type="presOf" srcId="{C9EDAA9C-B366-40E2-A1B7-0197A9D0451B}" destId="{4E139D6E-9C97-4165-B68A-43175E2E098D}" srcOrd="0" destOrd="0" presId="urn:microsoft.com/office/officeart/2005/8/layout/default"/>
    <dgm:cxn modelId="{656B3716-074E-442D-9768-91AAD5E7CC66}" type="presOf" srcId="{C3839A65-9C7A-4365-A8F9-41C72078FC35}" destId="{7BF7800C-9097-4B85-A215-84392BBE6DBF}" srcOrd="0" destOrd="0" presId="urn:microsoft.com/office/officeart/2005/8/layout/default"/>
    <dgm:cxn modelId="{0865E34E-7CD8-4C5A-978E-AB614DEFB2EF}" type="presOf" srcId="{8493EB49-ADE4-4BA0-BCD0-7AA2D6DD5CB9}" destId="{18D2D8BA-2F89-4FB3-A9B9-08292AF46DAE}" srcOrd="0" destOrd="0" presId="urn:microsoft.com/office/officeart/2005/8/layout/default"/>
    <dgm:cxn modelId="{0D2C6055-4872-4CC4-BFD0-4F701FA2A3C0}" type="presOf" srcId="{00596A14-DCFA-46C6-B688-D66EB5521761}" destId="{1FD12BA5-0B06-4C8D-A846-F2946F6B3761}" srcOrd="0" destOrd="0" presId="urn:microsoft.com/office/officeart/2005/8/layout/default"/>
    <dgm:cxn modelId="{912EB91D-49DD-4466-B73D-1DCAC728121C}" srcId="{711A5E66-DEDE-4F40-AE5C-B1FEA98BE999}" destId="{8493EB49-ADE4-4BA0-BCD0-7AA2D6DD5CB9}" srcOrd="3" destOrd="0" parTransId="{FBF0007A-4386-48EC-B1B7-407C73885449}" sibTransId="{BA31872E-652F-470C-AEBE-41E22A0D74B4}"/>
    <dgm:cxn modelId="{FA845064-B162-425B-91E4-281CB4A67026}" srcId="{711A5E66-DEDE-4F40-AE5C-B1FEA98BE999}" destId="{84BD3216-BEB8-44A5-9743-32BA15C8FFE0}" srcOrd="5" destOrd="0" parTransId="{3AD21208-1925-4942-A535-91FCA306BB48}" sibTransId="{32FC5C27-D25F-4DBD-8D7A-1A2D6312C88A}"/>
    <dgm:cxn modelId="{9422BD9D-929E-4887-B093-4DFCA8BBA2CF}" srcId="{711A5E66-DEDE-4F40-AE5C-B1FEA98BE999}" destId="{00596A14-DCFA-46C6-B688-D66EB5521761}" srcOrd="2" destOrd="0" parTransId="{7248C985-40B4-46D6-82E2-EF72431CF35D}" sibTransId="{22524F3B-9E3B-45E8-BEDB-E165DBCE666F}"/>
    <dgm:cxn modelId="{8A692386-8584-4F12-944C-F3F6DD52E14F}" type="presOf" srcId="{8AE12B54-536F-46D9-BB1C-754B941B9421}" destId="{1E572E73-7ED4-4FCD-BAEA-C95EAEAA5428}" srcOrd="0" destOrd="0" presId="urn:microsoft.com/office/officeart/2005/8/layout/default"/>
    <dgm:cxn modelId="{6A3433D3-27DD-4509-8ECF-30AB73F79CD2}" type="presOf" srcId="{CFA208D7-3751-4B4E-BD57-B11F21CE4FCB}" destId="{F1193A90-40F6-4B99-A7D8-4F33A186D839}" srcOrd="0" destOrd="0" presId="urn:microsoft.com/office/officeart/2005/8/layout/default"/>
    <dgm:cxn modelId="{958A918D-EFBA-45AD-BCEC-B1DB4290723A}" srcId="{711A5E66-DEDE-4F40-AE5C-B1FEA98BE999}" destId="{C9EDAA9C-B366-40E2-A1B7-0197A9D0451B}" srcOrd="7" destOrd="0" parTransId="{1130E2B1-5786-441A-AAE1-A2B160DBC63F}" sibTransId="{6EAC2C27-D6C0-4062-958A-3EF9EC06C3AE}"/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E684377F-7CBD-4023-948C-18E12B967334}" type="presOf" srcId="{84BD3216-BEB8-44A5-9743-32BA15C8FFE0}" destId="{38C22104-4A9B-4050-B3D7-39A4FB23DE1D}" srcOrd="0" destOrd="0" presId="urn:microsoft.com/office/officeart/2005/8/layout/default"/>
    <dgm:cxn modelId="{49C1D797-6E66-45E2-B7C1-F2714BF8D7D7}" type="presOf" srcId="{711A5E66-DEDE-4F40-AE5C-B1FEA98BE999}" destId="{89B2976C-6C65-4FEE-ACBF-D9BB7C28D13B}" srcOrd="0" destOrd="0" presId="urn:microsoft.com/office/officeart/2005/8/layout/default"/>
    <dgm:cxn modelId="{C2774256-DC3A-4200-9377-7E73A844DC61}" srcId="{711A5E66-DEDE-4F40-AE5C-B1FEA98BE999}" destId="{C3839A65-9C7A-4365-A8F9-41C72078FC35}" srcOrd="6" destOrd="0" parTransId="{4CF482EB-7076-4ECA-877D-B5DD693A3F0D}" sibTransId="{1B1260CF-B078-4CCB-A83B-949D0C81EBFF}"/>
    <dgm:cxn modelId="{E9318F3C-FF09-444D-B5D3-0B837B8DE53E}" srcId="{711A5E66-DEDE-4F40-AE5C-B1FEA98BE999}" destId="{8AE12B54-536F-46D9-BB1C-754B941B9421}" srcOrd="1" destOrd="0" parTransId="{D520374D-9BFC-4BD1-BED4-4AA575D8FAB5}" sibTransId="{79A67F96-88F2-4ED7-A7B8-DE27C92F01B2}"/>
    <dgm:cxn modelId="{83332D74-2110-43B9-B867-F195C956F362}" type="presOf" srcId="{ECBEFCA0-0FDE-44A5-85C8-BF5EE6A31022}" destId="{8CC8303C-1658-4B8E-915A-1725BDD77CAB}" srcOrd="0" destOrd="0" presId="urn:microsoft.com/office/officeart/2005/8/layout/default"/>
    <dgm:cxn modelId="{13A70326-AA7F-4AFB-85A4-48F382254AE8}" type="presParOf" srcId="{89B2976C-6C65-4FEE-ACBF-D9BB7C28D13B}" destId="{8CC8303C-1658-4B8E-915A-1725BDD77CAB}" srcOrd="0" destOrd="0" presId="urn:microsoft.com/office/officeart/2005/8/layout/default"/>
    <dgm:cxn modelId="{BC9E580D-3B7B-46D2-92FE-B48EABCE6FD6}" type="presParOf" srcId="{89B2976C-6C65-4FEE-ACBF-D9BB7C28D13B}" destId="{2E6DCBC1-61B1-48DD-8CBA-DCF70291FC7C}" srcOrd="1" destOrd="0" presId="urn:microsoft.com/office/officeart/2005/8/layout/default"/>
    <dgm:cxn modelId="{0E2E9C01-B8A3-4AAF-B423-EA05222C8947}" type="presParOf" srcId="{89B2976C-6C65-4FEE-ACBF-D9BB7C28D13B}" destId="{1E572E73-7ED4-4FCD-BAEA-C95EAEAA5428}" srcOrd="2" destOrd="0" presId="urn:microsoft.com/office/officeart/2005/8/layout/default"/>
    <dgm:cxn modelId="{83B255F8-21BD-4871-9ACF-1A41FDD236A0}" type="presParOf" srcId="{89B2976C-6C65-4FEE-ACBF-D9BB7C28D13B}" destId="{F75A1373-BF55-4B28-B473-0309CEA8510E}" srcOrd="3" destOrd="0" presId="urn:microsoft.com/office/officeart/2005/8/layout/default"/>
    <dgm:cxn modelId="{81FCC77D-629F-430D-B954-7CBC7486F43D}" type="presParOf" srcId="{89B2976C-6C65-4FEE-ACBF-D9BB7C28D13B}" destId="{1FD12BA5-0B06-4C8D-A846-F2946F6B3761}" srcOrd="4" destOrd="0" presId="urn:microsoft.com/office/officeart/2005/8/layout/default"/>
    <dgm:cxn modelId="{E156D6DD-CB70-4BE9-8490-BAD9A576A194}" type="presParOf" srcId="{89B2976C-6C65-4FEE-ACBF-D9BB7C28D13B}" destId="{DB0F6C76-40A8-4F92-994B-7B6A0089C044}" srcOrd="5" destOrd="0" presId="urn:microsoft.com/office/officeart/2005/8/layout/default"/>
    <dgm:cxn modelId="{4F9EF0C6-7C32-4D49-8650-214A7160C9BC}" type="presParOf" srcId="{89B2976C-6C65-4FEE-ACBF-D9BB7C28D13B}" destId="{18D2D8BA-2F89-4FB3-A9B9-08292AF46DAE}" srcOrd="6" destOrd="0" presId="urn:microsoft.com/office/officeart/2005/8/layout/default"/>
    <dgm:cxn modelId="{A54DBCE2-C551-452B-8798-7D5C7D3C195F}" type="presParOf" srcId="{89B2976C-6C65-4FEE-ACBF-D9BB7C28D13B}" destId="{95D31136-43A4-4A3F-9CCD-FE1439A8A10A}" srcOrd="7" destOrd="0" presId="urn:microsoft.com/office/officeart/2005/8/layout/default"/>
    <dgm:cxn modelId="{148F3DA8-0310-4B3C-BF19-F5912CFC1AC5}" type="presParOf" srcId="{89B2976C-6C65-4FEE-ACBF-D9BB7C28D13B}" destId="{F1193A90-40F6-4B99-A7D8-4F33A186D839}" srcOrd="8" destOrd="0" presId="urn:microsoft.com/office/officeart/2005/8/layout/default"/>
    <dgm:cxn modelId="{DD12F582-4A01-4E19-9AE3-9196C29D3A3F}" type="presParOf" srcId="{89B2976C-6C65-4FEE-ACBF-D9BB7C28D13B}" destId="{53A066BD-5F1E-45A9-A483-E0ACAA2EFCF9}" srcOrd="9" destOrd="0" presId="urn:microsoft.com/office/officeart/2005/8/layout/default"/>
    <dgm:cxn modelId="{A454698B-11D7-48D2-BE68-5C544F1BE6ED}" type="presParOf" srcId="{89B2976C-6C65-4FEE-ACBF-D9BB7C28D13B}" destId="{38C22104-4A9B-4050-B3D7-39A4FB23DE1D}" srcOrd="10" destOrd="0" presId="urn:microsoft.com/office/officeart/2005/8/layout/default"/>
    <dgm:cxn modelId="{8DC47E87-863B-45AB-99AC-EB4148477EC0}" type="presParOf" srcId="{89B2976C-6C65-4FEE-ACBF-D9BB7C28D13B}" destId="{1E277BF2-DEBD-4084-AF69-1B85473152A5}" srcOrd="11" destOrd="0" presId="urn:microsoft.com/office/officeart/2005/8/layout/default"/>
    <dgm:cxn modelId="{A0A6A992-DD9D-4152-829C-D4E6EED3BF4A}" type="presParOf" srcId="{89B2976C-6C65-4FEE-ACBF-D9BB7C28D13B}" destId="{7BF7800C-9097-4B85-A215-84392BBE6DBF}" srcOrd="12" destOrd="0" presId="urn:microsoft.com/office/officeart/2005/8/layout/default"/>
    <dgm:cxn modelId="{ADCCA7A5-24AA-41A2-9DB3-C068297C5125}" type="presParOf" srcId="{89B2976C-6C65-4FEE-ACBF-D9BB7C28D13B}" destId="{6EDFCA2D-6D2B-41FE-8A2D-9F569DC6D5A8}" srcOrd="13" destOrd="0" presId="urn:microsoft.com/office/officeart/2005/8/layout/default"/>
    <dgm:cxn modelId="{840467AA-129C-4948-906E-5A7C4F642593}" type="presParOf" srcId="{89B2976C-6C65-4FEE-ACBF-D9BB7C28D13B}" destId="{4E139D6E-9C97-4165-B68A-43175E2E098D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493EB49-ADE4-4BA0-BCD0-7AA2D6DD5CB9}">
      <dgm:prSet phldrT="[Text]"/>
      <dgm:spPr/>
      <dgm:t>
        <a:bodyPr/>
        <a:lstStyle/>
        <a:p>
          <a:r>
            <a:rPr lang="cs-CZ" b="1" dirty="0" err="1" smtClean="0">
              <a:solidFill>
                <a:schemeClr val="accent6">
                  <a:lumMod val="75000"/>
                </a:schemeClr>
              </a:solidFill>
            </a:rPr>
            <a:t>Le</a:t>
          </a:r>
          <a:r>
            <a:rPr lang="cs-CZ" b="1" dirty="0" smtClean="0">
              <a:solidFill>
                <a:schemeClr val="accent6">
                  <a:lumMod val="75000"/>
                </a:schemeClr>
              </a:solidFill>
            </a:rPr>
            <a:t> </a:t>
          </a:r>
          <a:r>
            <a:rPr lang="cs-CZ" b="1" dirty="0" err="1" smtClean="0">
              <a:solidFill>
                <a:schemeClr val="accent6">
                  <a:lumMod val="75000"/>
                </a:schemeClr>
              </a:solidFill>
            </a:rPr>
            <a:t>couloir</a:t>
          </a:r>
          <a:endParaRPr lang="cs-CZ" b="1" dirty="0">
            <a:solidFill>
              <a:schemeClr val="accent6">
                <a:lumMod val="75000"/>
              </a:schemeClr>
            </a:solidFill>
          </a:endParaRPr>
        </a:p>
      </dgm:t>
    </dgm:pt>
    <dgm:pt modelId="{FBF0007A-4386-48EC-B1B7-407C73885449}" type="parTrans" cxnId="{912EB91D-49DD-4466-B73D-1DCAC728121C}">
      <dgm:prSet/>
      <dgm:spPr/>
      <dgm:t>
        <a:bodyPr/>
        <a:lstStyle/>
        <a:p>
          <a:endParaRPr lang="cs-CZ"/>
        </a:p>
      </dgm:t>
    </dgm:pt>
    <dgm:pt modelId="{BA31872E-652F-470C-AEBE-41E22A0D74B4}" type="sibTrans" cxnId="{912EB91D-49DD-4466-B73D-1DCAC728121C}">
      <dgm:prSet/>
      <dgm:spPr/>
      <dgm:t>
        <a:bodyPr/>
        <a:lstStyle/>
        <a:p>
          <a:endParaRPr lang="cs-CZ"/>
        </a:p>
      </dgm:t>
    </dgm:pt>
    <dgm:pt modelId="{B4CA57F3-012D-402C-9B7F-595C03CC0B0A}">
      <dgm:prSet/>
      <dgm:spPr/>
      <dgm:t>
        <a:bodyPr/>
        <a:lstStyle/>
        <a:p>
          <a:r>
            <a:rPr lang="fr-FR" b="1" dirty="0" smtClean="0">
              <a:solidFill>
                <a:schemeClr val="accent6">
                  <a:lumMod val="75000"/>
                </a:schemeClr>
              </a:solidFill>
            </a:rPr>
            <a:t>La chambre</a:t>
          </a:r>
          <a:endParaRPr lang="cs-CZ" b="1" dirty="0">
            <a:solidFill>
              <a:schemeClr val="accent6">
                <a:lumMod val="75000"/>
              </a:schemeClr>
            </a:solidFill>
          </a:endParaRPr>
        </a:p>
      </dgm:t>
    </dgm:pt>
    <dgm:pt modelId="{DED065AF-80A1-4C51-9CB3-1DB7E2C0D19A}" type="parTrans" cxnId="{F47FAED3-B61B-49D0-B5BE-FA96CBAD565E}">
      <dgm:prSet/>
      <dgm:spPr/>
      <dgm:t>
        <a:bodyPr/>
        <a:lstStyle/>
        <a:p>
          <a:endParaRPr lang="cs-CZ"/>
        </a:p>
      </dgm:t>
    </dgm:pt>
    <dgm:pt modelId="{A4066A62-FF0A-4BD0-84B0-C6496AADE46B}" type="sibTrans" cxnId="{F47FAED3-B61B-49D0-B5BE-FA96CBAD565E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6CA9A63-9FB9-4F90-A5D7-7118FE402CED}" type="pres">
      <dgm:prSet presAssocID="{B4CA57F3-012D-402C-9B7F-595C03CC0B0A}" presName="node" presStyleLbl="node1" presStyleIdx="0" presStyleCnt="2" custAng="10800000" custFlipVert="1" custScaleX="205210" custScaleY="33184" custLinFactNeighborX="-5471" custLinFactNeighborY="-335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041CAF-6A9D-4A85-8F30-8D587BE590A6}" type="pres">
      <dgm:prSet presAssocID="{A4066A62-FF0A-4BD0-84B0-C6496AADE46B}" presName="sibTrans" presStyleCnt="0"/>
      <dgm:spPr/>
    </dgm:pt>
    <dgm:pt modelId="{18D2D8BA-2F89-4FB3-A9B9-08292AF46DAE}" type="pres">
      <dgm:prSet presAssocID="{8493EB49-ADE4-4BA0-BCD0-7AA2D6DD5CB9}" presName="node" presStyleLbl="node1" presStyleIdx="1" presStyleCnt="2" custLinFactX="19367" custLinFactNeighborX="100000" custLinFactNeighborY="416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BA52467-BA76-4B14-BF25-1CC01156F4F8}" type="presOf" srcId="{B4CA57F3-012D-402C-9B7F-595C03CC0B0A}" destId="{A6CA9A63-9FB9-4F90-A5D7-7118FE402CED}" srcOrd="0" destOrd="0" presId="urn:microsoft.com/office/officeart/2005/8/layout/default"/>
    <dgm:cxn modelId="{8F6166A6-3FBC-4E18-BE8C-963F8741CA60}" type="presOf" srcId="{8493EB49-ADE4-4BA0-BCD0-7AA2D6DD5CB9}" destId="{18D2D8BA-2F89-4FB3-A9B9-08292AF46DAE}" srcOrd="0" destOrd="0" presId="urn:microsoft.com/office/officeart/2005/8/layout/default"/>
    <dgm:cxn modelId="{9B943599-DF54-41E4-A8E2-84A935DC8598}" type="presOf" srcId="{711A5E66-DEDE-4F40-AE5C-B1FEA98BE999}" destId="{89B2976C-6C65-4FEE-ACBF-D9BB7C28D13B}" srcOrd="0" destOrd="0" presId="urn:microsoft.com/office/officeart/2005/8/layout/default"/>
    <dgm:cxn modelId="{912EB91D-49DD-4466-B73D-1DCAC728121C}" srcId="{711A5E66-DEDE-4F40-AE5C-B1FEA98BE999}" destId="{8493EB49-ADE4-4BA0-BCD0-7AA2D6DD5CB9}" srcOrd="1" destOrd="0" parTransId="{FBF0007A-4386-48EC-B1B7-407C73885449}" sibTransId="{BA31872E-652F-470C-AEBE-41E22A0D74B4}"/>
    <dgm:cxn modelId="{F47FAED3-B61B-49D0-B5BE-FA96CBAD565E}" srcId="{711A5E66-DEDE-4F40-AE5C-B1FEA98BE999}" destId="{B4CA57F3-012D-402C-9B7F-595C03CC0B0A}" srcOrd="0" destOrd="0" parTransId="{DED065AF-80A1-4C51-9CB3-1DB7E2C0D19A}" sibTransId="{A4066A62-FF0A-4BD0-84B0-C6496AADE46B}"/>
    <dgm:cxn modelId="{5B26DC64-8554-45DE-9886-01FC243CAF85}" type="presParOf" srcId="{89B2976C-6C65-4FEE-ACBF-D9BB7C28D13B}" destId="{A6CA9A63-9FB9-4F90-A5D7-7118FE402CED}" srcOrd="0" destOrd="0" presId="urn:microsoft.com/office/officeart/2005/8/layout/default"/>
    <dgm:cxn modelId="{AC0084D5-F6DD-4169-AA63-FBDFF73E8640}" type="presParOf" srcId="{89B2976C-6C65-4FEE-ACBF-D9BB7C28D13B}" destId="{B6041CAF-6A9D-4A85-8F30-8D587BE590A6}" srcOrd="1" destOrd="0" presId="urn:microsoft.com/office/officeart/2005/8/layout/default"/>
    <dgm:cxn modelId="{CB8074B3-BF88-43DF-9564-2E16384D0DDC}" type="presParOf" srcId="{89B2976C-6C65-4FEE-ACBF-D9BB7C28D13B}" destId="{18D2D8BA-2F89-4FB3-A9B9-08292AF46DAE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r>
            <a:rPr lang="cs-CZ" sz="4000" b="1" dirty="0" smtClean="0">
              <a:solidFill>
                <a:schemeClr val="accent6">
                  <a:lumMod val="75000"/>
                </a:schemeClr>
              </a:solidFill>
            </a:rPr>
            <a:t>La </a:t>
          </a:r>
          <a:r>
            <a:rPr lang="fr-FR" sz="4000" b="1" dirty="0" smtClean="0">
              <a:solidFill>
                <a:schemeClr val="accent6">
                  <a:lumMod val="75000"/>
                </a:schemeClr>
              </a:solidFill>
            </a:rPr>
            <a:t>réception</a:t>
          </a:r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Y="-14873" custLinFactNeighborX="-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CFAFD4A9-079C-490F-81AF-40B1A3561EFE}" type="presOf" srcId="{711A5E66-DEDE-4F40-AE5C-B1FEA98BE999}" destId="{89B2976C-6C65-4FEE-ACBF-D9BB7C28D13B}" srcOrd="0" destOrd="0" presId="urn:microsoft.com/office/officeart/2005/8/layout/default"/>
    <dgm:cxn modelId="{8D43505A-4B29-4F8C-BACD-DAB85C8BD163}" type="presOf" srcId="{ECBEFCA0-0FDE-44A5-85C8-BF5EE6A31022}" destId="{8CC8303C-1658-4B8E-915A-1725BDD77CAB}" srcOrd="0" destOrd="0" presId="urn:microsoft.com/office/officeart/2005/8/layout/default"/>
    <dgm:cxn modelId="{2844D5BD-60EF-40B5-8044-86DF6E0CDCB9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r>
            <a:rPr lang="cs-CZ" sz="4000" b="1" dirty="0" smtClean="0">
              <a:solidFill>
                <a:schemeClr val="accent6">
                  <a:lumMod val="75000"/>
                </a:schemeClr>
              </a:solidFill>
            </a:rPr>
            <a:t>L</a:t>
          </a:r>
          <a:r>
            <a:rPr lang="fr-FR" sz="4000" b="1" dirty="0" smtClean="0">
              <a:solidFill>
                <a:schemeClr val="accent6">
                  <a:lumMod val="75000"/>
                </a:schemeClr>
              </a:solidFill>
            </a:rPr>
            <a:t>e restaurant</a:t>
          </a:r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Y="-14873" custLinFactNeighborX="-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DA13909C-5296-4DE1-B93A-7F62D722FEC8}" type="presOf" srcId="{711A5E66-DEDE-4F40-AE5C-B1FEA98BE999}" destId="{89B2976C-6C65-4FEE-ACBF-D9BB7C28D13B}" srcOrd="0" destOrd="0" presId="urn:microsoft.com/office/officeart/2005/8/layout/default"/>
    <dgm:cxn modelId="{123941D5-02AD-4DCE-ADD7-0D35DF13074D}" type="presOf" srcId="{ECBEFCA0-0FDE-44A5-85C8-BF5EE6A31022}" destId="{8CC8303C-1658-4B8E-915A-1725BDD77CAB}" srcOrd="0" destOrd="0" presId="urn:microsoft.com/office/officeart/2005/8/layout/default"/>
    <dgm:cxn modelId="{B3A41B51-CDA0-42FF-BB1F-2B1690D882A9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r>
            <a:rPr lang="cs-CZ" sz="4000" b="1" dirty="0" smtClean="0">
              <a:solidFill>
                <a:schemeClr val="accent6">
                  <a:lumMod val="75000"/>
                </a:schemeClr>
              </a:solidFill>
            </a:rPr>
            <a:t>L</a:t>
          </a:r>
          <a:r>
            <a:rPr lang="fr-FR" sz="4000" b="1" dirty="0" smtClean="0">
              <a:solidFill>
                <a:schemeClr val="accent6">
                  <a:lumMod val="75000"/>
                </a:schemeClr>
              </a:solidFill>
            </a:rPr>
            <a:t>e </a:t>
          </a:r>
          <a:r>
            <a:rPr lang="cs-CZ" sz="4000" b="1" dirty="0" err="1" smtClean="0">
              <a:solidFill>
                <a:schemeClr val="accent6">
                  <a:lumMod val="75000"/>
                </a:schemeClr>
              </a:solidFill>
            </a:rPr>
            <a:t>couloir</a:t>
          </a:r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Y="-14873" custLinFactNeighborX="-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11BCF710-C5E7-4986-8AEC-EA215723A0DF}" type="presOf" srcId="{ECBEFCA0-0FDE-44A5-85C8-BF5EE6A31022}" destId="{8CC8303C-1658-4B8E-915A-1725BDD77CAB}" srcOrd="0" destOrd="0" presId="urn:microsoft.com/office/officeart/2005/8/layout/default"/>
    <dgm:cxn modelId="{1375834A-CF42-41F8-9763-9F75CC671BD2}" type="presOf" srcId="{711A5E66-DEDE-4F40-AE5C-B1FEA98BE999}" destId="{89B2976C-6C65-4FEE-ACBF-D9BB7C28D13B}" srcOrd="0" destOrd="0" presId="urn:microsoft.com/office/officeart/2005/8/layout/default"/>
    <dgm:cxn modelId="{54823F48-2E2E-4E1D-ABF1-4DC7D3A89907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r>
            <a:rPr lang="cs-CZ" sz="4000" b="1" dirty="0" smtClean="0">
              <a:solidFill>
                <a:schemeClr val="accent6">
                  <a:lumMod val="75000"/>
                </a:schemeClr>
              </a:solidFill>
            </a:rPr>
            <a:t>La </a:t>
          </a:r>
          <a:r>
            <a:rPr lang="cs-CZ" sz="4000" b="1" dirty="0" err="1" smtClean="0">
              <a:solidFill>
                <a:schemeClr val="accent6">
                  <a:lumMod val="75000"/>
                </a:schemeClr>
              </a:solidFill>
            </a:rPr>
            <a:t>couisine</a:t>
          </a:r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Y="-14873" custLinFactNeighborX="-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0BAAF32D-32F1-4644-B940-5EB5E6A73518}" type="presOf" srcId="{ECBEFCA0-0FDE-44A5-85C8-BF5EE6A31022}" destId="{8CC8303C-1658-4B8E-915A-1725BDD77CAB}" srcOrd="0" destOrd="0" presId="urn:microsoft.com/office/officeart/2005/8/layout/default"/>
    <dgm:cxn modelId="{0F67A3A2-A7FF-40AF-8A6A-4AAB6A5C8BBF}" type="presOf" srcId="{711A5E66-DEDE-4F40-AE5C-B1FEA98BE999}" destId="{89B2976C-6C65-4FEE-ACBF-D9BB7C28D13B}" srcOrd="0" destOrd="0" presId="urn:microsoft.com/office/officeart/2005/8/layout/default"/>
    <dgm:cxn modelId="{96367973-55D9-47E1-BF51-788C4B8698D9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r>
            <a:rPr lang="cs-CZ" sz="4000" b="1" dirty="0" smtClean="0">
              <a:solidFill>
                <a:schemeClr val="accent6">
                  <a:lumMod val="75000"/>
                </a:schemeClr>
              </a:solidFill>
            </a:rPr>
            <a:t>Les </a:t>
          </a:r>
          <a:r>
            <a:rPr lang="cs-CZ" sz="4000" b="1" dirty="0" err="1" smtClean="0">
              <a:solidFill>
                <a:schemeClr val="accent6">
                  <a:lumMod val="75000"/>
                </a:schemeClr>
              </a:solidFill>
            </a:rPr>
            <a:t>toilettes</a:t>
          </a:r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Y="-14873" custLinFactNeighborX="-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AFC05E0C-1486-4330-949B-6CB607DA1519}" type="presOf" srcId="{711A5E66-DEDE-4F40-AE5C-B1FEA98BE999}" destId="{89B2976C-6C65-4FEE-ACBF-D9BB7C28D13B}" srcOrd="0" destOrd="0" presId="urn:microsoft.com/office/officeart/2005/8/layout/default"/>
    <dgm:cxn modelId="{2C385D2B-104C-44FA-AC79-C44B11D37A47}" type="presOf" srcId="{ECBEFCA0-0FDE-44A5-85C8-BF5EE6A31022}" destId="{8CC8303C-1658-4B8E-915A-1725BDD77CAB}" srcOrd="0" destOrd="0" presId="urn:microsoft.com/office/officeart/2005/8/layout/default"/>
    <dgm:cxn modelId="{A336B801-2EFB-467B-A43E-7A0A5158F40C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r>
            <a:rPr lang="cs-CZ" sz="4000" b="1" dirty="0" err="1" smtClean="0">
              <a:solidFill>
                <a:schemeClr val="accent6">
                  <a:lumMod val="75000"/>
                </a:schemeClr>
              </a:solidFill>
            </a:rPr>
            <a:t>Le</a:t>
          </a:r>
          <a:r>
            <a:rPr lang="cs-CZ" sz="4000" b="1" dirty="0" smtClean="0">
              <a:solidFill>
                <a:schemeClr val="accent6">
                  <a:lumMod val="75000"/>
                </a:schemeClr>
              </a:solidFill>
            </a:rPr>
            <a:t> bar</a:t>
          </a:r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NeighborX="2249" custLinFactNeighborY="-5410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C0024C68-DE7D-45DB-897F-19498B2A9743}" type="presOf" srcId="{ECBEFCA0-0FDE-44A5-85C8-BF5EE6A31022}" destId="{8CC8303C-1658-4B8E-915A-1725BDD77CAB}" srcOrd="0" destOrd="0" presId="urn:microsoft.com/office/officeart/2005/8/layout/default"/>
    <dgm:cxn modelId="{44B5B5AE-B657-4407-B70E-88896A149F88}" type="presOf" srcId="{711A5E66-DEDE-4F40-AE5C-B1FEA98BE999}" destId="{89B2976C-6C65-4FEE-ACBF-D9BB7C28D13B}" srcOrd="0" destOrd="0" presId="urn:microsoft.com/office/officeart/2005/8/layout/default"/>
    <dgm:cxn modelId="{F01DA17A-456F-409A-91AC-70E0197BAE5A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r>
            <a:rPr lang="cs-CZ" sz="4000" b="1" dirty="0" smtClean="0">
              <a:solidFill>
                <a:schemeClr val="accent6">
                  <a:lumMod val="75000"/>
                </a:schemeClr>
              </a:solidFill>
            </a:rPr>
            <a:t>La </a:t>
          </a:r>
          <a:r>
            <a:rPr lang="cs-CZ" sz="4000" b="1" dirty="0" err="1" smtClean="0">
              <a:solidFill>
                <a:schemeClr val="accent6">
                  <a:lumMod val="75000"/>
                </a:schemeClr>
              </a:solidFill>
            </a:rPr>
            <a:t>réceptionniste</a:t>
          </a:r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AE12B54-536F-46D9-BB1C-754B941B9421}">
      <dgm:prSet phldrT="[Text]" custT="1"/>
      <dgm:spPr/>
      <dgm:t>
        <a:bodyPr/>
        <a:lstStyle/>
        <a:p>
          <a:r>
            <a:rPr lang="cs-CZ" sz="4000" b="1" dirty="0" err="1" smtClean="0">
              <a:solidFill>
                <a:schemeClr val="accent6">
                  <a:lumMod val="75000"/>
                </a:schemeClr>
              </a:solidFill>
            </a:rPr>
            <a:t>Le</a:t>
          </a:r>
          <a:r>
            <a:rPr lang="cs-CZ" sz="4000" b="1" dirty="0" smtClean="0">
              <a:solidFill>
                <a:schemeClr val="accent6">
                  <a:lumMod val="75000"/>
                </a:schemeClr>
              </a:solidFill>
            </a:rPr>
            <a:t> </a:t>
          </a:r>
          <a:r>
            <a:rPr lang="cs-CZ" sz="4000" b="1" dirty="0" err="1" smtClean="0">
              <a:solidFill>
                <a:schemeClr val="accent6">
                  <a:lumMod val="75000"/>
                </a:schemeClr>
              </a:solidFill>
            </a:rPr>
            <a:t>directeur</a:t>
          </a:r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D520374D-9BFC-4BD1-BED4-4AA575D8FAB5}" type="parTrans" cxnId="{E9318F3C-FF09-444D-B5D3-0B837B8DE53E}">
      <dgm:prSet/>
      <dgm:spPr/>
      <dgm:t>
        <a:bodyPr/>
        <a:lstStyle/>
        <a:p>
          <a:endParaRPr lang="cs-CZ"/>
        </a:p>
      </dgm:t>
    </dgm:pt>
    <dgm:pt modelId="{79A67F96-88F2-4ED7-A7B8-DE27C92F01B2}" type="sibTrans" cxnId="{E9318F3C-FF09-444D-B5D3-0B837B8DE53E}">
      <dgm:prSet/>
      <dgm:spPr/>
      <dgm:t>
        <a:bodyPr/>
        <a:lstStyle/>
        <a:p>
          <a:endParaRPr lang="cs-CZ"/>
        </a:p>
      </dgm:t>
    </dgm:pt>
    <dgm:pt modelId="{00596A14-DCFA-46C6-B688-D66EB5521761}">
      <dgm:prSet phldrT="[Text]"/>
      <dgm:spPr/>
      <dgm:t>
        <a:bodyPr/>
        <a:lstStyle/>
        <a:p>
          <a:r>
            <a:rPr lang="cs-CZ" b="1" dirty="0" err="1" smtClean="0">
              <a:solidFill>
                <a:schemeClr val="accent6">
                  <a:lumMod val="75000"/>
                </a:schemeClr>
              </a:solidFill>
            </a:rPr>
            <a:t>Le</a:t>
          </a:r>
          <a:r>
            <a:rPr lang="cs-CZ" b="1" dirty="0" smtClean="0">
              <a:solidFill>
                <a:schemeClr val="accent6">
                  <a:lumMod val="75000"/>
                </a:schemeClr>
              </a:solidFill>
            </a:rPr>
            <a:t> </a:t>
          </a:r>
          <a:r>
            <a:rPr lang="cs-CZ" b="1" dirty="0" err="1" smtClean="0">
              <a:solidFill>
                <a:schemeClr val="accent6">
                  <a:lumMod val="75000"/>
                </a:schemeClr>
              </a:solidFill>
            </a:rPr>
            <a:t>cuisinier</a:t>
          </a:r>
          <a:endParaRPr lang="cs-CZ" b="1" dirty="0">
            <a:solidFill>
              <a:schemeClr val="accent6">
                <a:lumMod val="75000"/>
              </a:schemeClr>
            </a:solidFill>
          </a:endParaRPr>
        </a:p>
      </dgm:t>
    </dgm:pt>
    <dgm:pt modelId="{7248C985-40B4-46D6-82E2-EF72431CF35D}" type="parTrans" cxnId="{9422BD9D-929E-4887-B093-4DFCA8BBA2CF}">
      <dgm:prSet/>
      <dgm:spPr/>
      <dgm:t>
        <a:bodyPr/>
        <a:lstStyle/>
        <a:p>
          <a:endParaRPr lang="cs-CZ"/>
        </a:p>
      </dgm:t>
    </dgm:pt>
    <dgm:pt modelId="{22524F3B-9E3B-45E8-BEDB-E165DBCE666F}" type="sibTrans" cxnId="{9422BD9D-929E-4887-B093-4DFCA8BBA2CF}">
      <dgm:prSet/>
      <dgm:spPr/>
      <dgm:t>
        <a:bodyPr/>
        <a:lstStyle/>
        <a:p>
          <a:endParaRPr lang="cs-CZ"/>
        </a:p>
      </dgm:t>
    </dgm:pt>
    <dgm:pt modelId="{8493EB49-ADE4-4BA0-BCD0-7AA2D6DD5CB9}">
      <dgm:prSet phldrT="[Text]"/>
      <dgm:spPr/>
      <dgm:t>
        <a:bodyPr/>
        <a:lstStyle/>
        <a:p>
          <a:r>
            <a:rPr lang="cs-CZ" b="1" dirty="0" err="1" smtClean="0">
              <a:solidFill>
                <a:schemeClr val="accent6">
                  <a:lumMod val="75000"/>
                </a:schemeClr>
              </a:solidFill>
            </a:rPr>
            <a:t>Le</a:t>
          </a:r>
          <a:r>
            <a:rPr lang="cs-CZ" b="1" baseline="0" dirty="0" smtClean="0">
              <a:solidFill>
                <a:schemeClr val="accent6">
                  <a:lumMod val="75000"/>
                </a:schemeClr>
              </a:solidFill>
            </a:rPr>
            <a:t> g</a:t>
          </a:r>
          <a:r>
            <a:rPr lang="fr-FR" b="1" baseline="0" dirty="0" smtClean="0">
              <a:solidFill>
                <a:schemeClr val="accent6">
                  <a:lumMod val="75000"/>
                </a:schemeClr>
              </a:solidFill>
            </a:rPr>
            <a:t>arçon</a:t>
          </a:r>
          <a:endParaRPr lang="cs-CZ" b="1" dirty="0">
            <a:solidFill>
              <a:schemeClr val="accent6">
                <a:lumMod val="75000"/>
              </a:schemeClr>
            </a:solidFill>
          </a:endParaRPr>
        </a:p>
      </dgm:t>
    </dgm:pt>
    <dgm:pt modelId="{FBF0007A-4386-48EC-B1B7-407C73885449}" type="parTrans" cxnId="{912EB91D-49DD-4466-B73D-1DCAC728121C}">
      <dgm:prSet/>
      <dgm:spPr/>
      <dgm:t>
        <a:bodyPr/>
        <a:lstStyle/>
        <a:p>
          <a:endParaRPr lang="cs-CZ"/>
        </a:p>
      </dgm:t>
    </dgm:pt>
    <dgm:pt modelId="{BA31872E-652F-470C-AEBE-41E22A0D74B4}" type="sibTrans" cxnId="{912EB91D-49DD-4466-B73D-1DCAC728121C}">
      <dgm:prSet/>
      <dgm:spPr/>
      <dgm:t>
        <a:bodyPr/>
        <a:lstStyle/>
        <a:p>
          <a:endParaRPr lang="cs-CZ"/>
        </a:p>
      </dgm:t>
    </dgm:pt>
    <dgm:pt modelId="{CFA208D7-3751-4B4E-BD57-B11F21CE4FCB}">
      <dgm:prSet phldrT="[Text]"/>
      <dgm:spPr/>
      <dgm:t>
        <a:bodyPr/>
        <a:lstStyle/>
        <a:p>
          <a:r>
            <a:rPr lang="fr-FR" b="1" dirty="0" smtClean="0">
              <a:solidFill>
                <a:schemeClr val="accent6">
                  <a:lumMod val="75000"/>
                </a:schemeClr>
              </a:solidFill>
            </a:rPr>
            <a:t>Le </a:t>
          </a:r>
          <a:r>
            <a:rPr lang="cs-CZ" b="1" dirty="0" err="1" smtClean="0">
              <a:solidFill>
                <a:schemeClr val="accent6">
                  <a:lumMod val="75000"/>
                </a:schemeClr>
              </a:solidFill>
            </a:rPr>
            <a:t>bagagiste</a:t>
          </a:r>
          <a:endParaRPr lang="cs-CZ" b="1" dirty="0">
            <a:solidFill>
              <a:schemeClr val="accent6">
                <a:lumMod val="75000"/>
              </a:schemeClr>
            </a:solidFill>
          </a:endParaRPr>
        </a:p>
      </dgm:t>
    </dgm:pt>
    <dgm:pt modelId="{080C355F-3DC2-46DA-B9C2-4358A751CADB}" type="parTrans" cxnId="{978B5BBF-74CA-4542-B2E8-397D806C9778}">
      <dgm:prSet/>
      <dgm:spPr/>
      <dgm:t>
        <a:bodyPr/>
        <a:lstStyle/>
        <a:p>
          <a:endParaRPr lang="cs-CZ"/>
        </a:p>
      </dgm:t>
    </dgm:pt>
    <dgm:pt modelId="{BBF42571-0BB5-43FC-B384-B5052E2A2003}" type="sibTrans" cxnId="{978B5BBF-74CA-4542-B2E8-397D806C9778}">
      <dgm:prSet/>
      <dgm:spPr/>
      <dgm:t>
        <a:bodyPr/>
        <a:lstStyle/>
        <a:p>
          <a:endParaRPr lang="cs-CZ"/>
        </a:p>
      </dgm:t>
    </dgm:pt>
    <dgm:pt modelId="{84BD3216-BEB8-44A5-9743-32BA15C8FFE0}">
      <dgm:prSet phldrT="[Text]"/>
      <dgm:spPr/>
      <dgm:t>
        <a:bodyPr/>
        <a:lstStyle/>
        <a:p>
          <a:r>
            <a:rPr lang="fr-FR" b="1" dirty="0" smtClean="0">
              <a:solidFill>
                <a:schemeClr val="accent6">
                  <a:lumMod val="75000"/>
                </a:schemeClr>
              </a:solidFill>
            </a:rPr>
            <a:t>La serveuse</a:t>
          </a:r>
          <a:endParaRPr lang="cs-CZ" b="1" dirty="0">
            <a:solidFill>
              <a:schemeClr val="accent6">
                <a:lumMod val="75000"/>
              </a:schemeClr>
            </a:solidFill>
          </a:endParaRPr>
        </a:p>
      </dgm:t>
    </dgm:pt>
    <dgm:pt modelId="{3AD21208-1925-4942-A535-91FCA306BB48}" type="parTrans" cxnId="{FA845064-B162-425B-91E4-281CB4A67026}">
      <dgm:prSet/>
      <dgm:spPr/>
      <dgm:t>
        <a:bodyPr/>
        <a:lstStyle/>
        <a:p>
          <a:endParaRPr lang="cs-CZ"/>
        </a:p>
      </dgm:t>
    </dgm:pt>
    <dgm:pt modelId="{32FC5C27-D25F-4DBD-8D7A-1A2D6312C88A}" type="sibTrans" cxnId="{FA845064-B162-425B-91E4-281CB4A6702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6" custScaleX="201267" custLinFactNeighborX="-11728" custLinFactNeighborY="52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6DCBC1-61B1-48DD-8CBA-DCF70291FC7C}" type="pres">
      <dgm:prSet presAssocID="{C01D5656-7001-47D0-B893-B3D3332F8032}" presName="sibTrans" presStyleCnt="0"/>
      <dgm:spPr/>
    </dgm:pt>
    <dgm:pt modelId="{1E572E73-7ED4-4FCD-BAEA-C95EAEAA5428}" type="pres">
      <dgm:prSet presAssocID="{8AE12B54-536F-46D9-BB1C-754B941B9421}" presName="node" presStyleLbl="node1" presStyleIdx="1" presStyleCnt="6" custScaleX="158875" custLinFactNeighborX="-18171" custLinFactNeighborY="-128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5A1373-BF55-4B28-B473-0309CEA8510E}" type="pres">
      <dgm:prSet presAssocID="{79A67F96-88F2-4ED7-A7B8-DE27C92F01B2}" presName="sibTrans" presStyleCnt="0"/>
      <dgm:spPr/>
    </dgm:pt>
    <dgm:pt modelId="{1FD12BA5-0B06-4C8D-A846-F2946F6B3761}" type="pres">
      <dgm:prSet presAssocID="{00596A14-DCFA-46C6-B688-D66EB5521761}" presName="node" presStyleLbl="node1" presStyleIdx="2" presStyleCnt="6" custLinFactNeighborX="4617" custLinFactNeighborY="-45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0F6C76-40A8-4F92-994B-7B6A0089C044}" type="pres">
      <dgm:prSet presAssocID="{22524F3B-9E3B-45E8-BEDB-E165DBCE666F}" presName="sibTrans" presStyleCnt="0"/>
      <dgm:spPr/>
    </dgm:pt>
    <dgm:pt modelId="{18D2D8BA-2F89-4FB3-A9B9-08292AF46DAE}" type="pres">
      <dgm:prSet presAssocID="{8493EB49-ADE4-4BA0-BCD0-7AA2D6DD5CB9}" presName="node" presStyleLbl="node1" presStyleIdx="3" presStyleCnt="6" custLinFactX="15605" custLinFactNeighborX="100000" custLinFactNeighborY="-695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D31136-43A4-4A3F-9CCD-FE1439A8A10A}" type="pres">
      <dgm:prSet presAssocID="{BA31872E-652F-470C-AEBE-41E22A0D74B4}" presName="sibTrans" presStyleCnt="0"/>
      <dgm:spPr/>
    </dgm:pt>
    <dgm:pt modelId="{F1193A90-40F6-4B99-A7D8-4F33A186D839}" type="pres">
      <dgm:prSet presAssocID="{CFA208D7-3751-4B4E-BD57-B11F21CE4FCB}" presName="node" presStyleLbl="node1" presStyleIdx="4" presStyleCnt="6" custLinFactX="-10932" custLinFactNeighborX="-100000" custLinFactNeighborY="-233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A066BD-5F1E-45A9-A483-E0ACAA2EFCF9}" type="pres">
      <dgm:prSet presAssocID="{BBF42571-0BB5-43FC-B384-B5052E2A2003}" presName="sibTrans" presStyleCnt="0"/>
      <dgm:spPr/>
    </dgm:pt>
    <dgm:pt modelId="{38C22104-4A9B-4050-B3D7-39A4FB23DE1D}" type="pres">
      <dgm:prSet presAssocID="{84BD3216-BEB8-44A5-9743-32BA15C8FFE0}" presName="node" presStyleLbl="node1" presStyleIdx="5" presStyleCnt="6" custLinFactNeighborX="6593" custLinFactNeighborY="-1158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12EB91D-49DD-4466-B73D-1DCAC728121C}" srcId="{711A5E66-DEDE-4F40-AE5C-B1FEA98BE999}" destId="{8493EB49-ADE4-4BA0-BCD0-7AA2D6DD5CB9}" srcOrd="3" destOrd="0" parTransId="{FBF0007A-4386-48EC-B1B7-407C73885449}" sibTransId="{BA31872E-652F-470C-AEBE-41E22A0D74B4}"/>
    <dgm:cxn modelId="{8213798E-32F9-41C4-94EE-F655EA69E475}" type="presOf" srcId="{CFA208D7-3751-4B4E-BD57-B11F21CE4FCB}" destId="{F1193A90-40F6-4B99-A7D8-4F33A186D839}" srcOrd="0" destOrd="0" presId="urn:microsoft.com/office/officeart/2005/8/layout/default"/>
    <dgm:cxn modelId="{9422BD9D-929E-4887-B093-4DFCA8BBA2CF}" srcId="{711A5E66-DEDE-4F40-AE5C-B1FEA98BE999}" destId="{00596A14-DCFA-46C6-B688-D66EB5521761}" srcOrd="2" destOrd="0" parTransId="{7248C985-40B4-46D6-82E2-EF72431CF35D}" sibTransId="{22524F3B-9E3B-45E8-BEDB-E165DBCE666F}"/>
    <dgm:cxn modelId="{BE04A0C4-B282-4114-8E33-BACC2F3630AD}" type="presOf" srcId="{711A5E66-DEDE-4F40-AE5C-B1FEA98BE999}" destId="{89B2976C-6C65-4FEE-ACBF-D9BB7C28D13B}" srcOrd="0" destOrd="0" presId="urn:microsoft.com/office/officeart/2005/8/layout/default"/>
    <dgm:cxn modelId="{FA845064-B162-425B-91E4-281CB4A67026}" srcId="{711A5E66-DEDE-4F40-AE5C-B1FEA98BE999}" destId="{84BD3216-BEB8-44A5-9743-32BA15C8FFE0}" srcOrd="5" destOrd="0" parTransId="{3AD21208-1925-4942-A535-91FCA306BB48}" sibTransId="{32FC5C27-D25F-4DBD-8D7A-1A2D6312C88A}"/>
    <dgm:cxn modelId="{A0B3E33E-98D4-4D96-B3E3-310F981C7E50}" type="presOf" srcId="{8493EB49-ADE4-4BA0-BCD0-7AA2D6DD5CB9}" destId="{18D2D8BA-2F89-4FB3-A9B9-08292AF46DAE}" srcOrd="0" destOrd="0" presId="urn:microsoft.com/office/officeart/2005/8/layout/default"/>
    <dgm:cxn modelId="{A262C29A-FB04-4EAD-BCCC-47575AB31238}" type="presOf" srcId="{00596A14-DCFA-46C6-B688-D66EB5521761}" destId="{1FD12BA5-0B06-4C8D-A846-F2946F6B3761}" srcOrd="0" destOrd="0" presId="urn:microsoft.com/office/officeart/2005/8/layout/default"/>
    <dgm:cxn modelId="{1B4DD514-78FC-48E9-9450-A15BE1070018}" type="presOf" srcId="{ECBEFCA0-0FDE-44A5-85C8-BF5EE6A31022}" destId="{8CC8303C-1658-4B8E-915A-1725BDD77CAB}" srcOrd="0" destOrd="0" presId="urn:microsoft.com/office/officeart/2005/8/layout/default"/>
    <dgm:cxn modelId="{A3AD7A98-CFCE-46B1-AFF8-5FFEE585A4A4}" type="presOf" srcId="{84BD3216-BEB8-44A5-9743-32BA15C8FFE0}" destId="{38C22104-4A9B-4050-B3D7-39A4FB23DE1D}" srcOrd="0" destOrd="0" presId="urn:microsoft.com/office/officeart/2005/8/layout/default"/>
    <dgm:cxn modelId="{978B5BBF-74CA-4542-B2E8-397D806C9778}" srcId="{711A5E66-DEDE-4F40-AE5C-B1FEA98BE999}" destId="{CFA208D7-3751-4B4E-BD57-B11F21CE4FCB}" srcOrd="4" destOrd="0" parTransId="{080C355F-3DC2-46DA-B9C2-4358A751CADB}" sibTransId="{BBF42571-0BB5-43FC-B384-B5052E2A2003}"/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74E7CA50-D1ED-4065-B1D0-9355983B5646}" type="presOf" srcId="{8AE12B54-536F-46D9-BB1C-754B941B9421}" destId="{1E572E73-7ED4-4FCD-BAEA-C95EAEAA5428}" srcOrd="0" destOrd="0" presId="urn:microsoft.com/office/officeart/2005/8/layout/default"/>
    <dgm:cxn modelId="{E9318F3C-FF09-444D-B5D3-0B837B8DE53E}" srcId="{711A5E66-DEDE-4F40-AE5C-B1FEA98BE999}" destId="{8AE12B54-536F-46D9-BB1C-754B941B9421}" srcOrd="1" destOrd="0" parTransId="{D520374D-9BFC-4BD1-BED4-4AA575D8FAB5}" sibTransId="{79A67F96-88F2-4ED7-A7B8-DE27C92F01B2}"/>
    <dgm:cxn modelId="{67CAC11F-8503-421D-81E1-4AC44D42B98C}" type="presParOf" srcId="{89B2976C-6C65-4FEE-ACBF-D9BB7C28D13B}" destId="{8CC8303C-1658-4B8E-915A-1725BDD77CAB}" srcOrd="0" destOrd="0" presId="urn:microsoft.com/office/officeart/2005/8/layout/default"/>
    <dgm:cxn modelId="{4FE1F446-1FEF-4264-A49F-F7D410EEB0A0}" type="presParOf" srcId="{89B2976C-6C65-4FEE-ACBF-D9BB7C28D13B}" destId="{2E6DCBC1-61B1-48DD-8CBA-DCF70291FC7C}" srcOrd="1" destOrd="0" presId="urn:microsoft.com/office/officeart/2005/8/layout/default"/>
    <dgm:cxn modelId="{21C46BE6-BDC0-42C5-87B0-6F45FB2340D1}" type="presParOf" srcId="{89B2976C-6C65-4FEE-ACBF-D9BB7C28D13B}" destId="{1E572E73-7ED4-4FCD-BAEA-C95EAEAA5428}" srcOrd="2" destOrd="0" presId="urn:microsoft.com/office/officeart/2005/8/layout/default"/>
    <dgm:cxn modelId="{74CD3492-7D73-4AEE-832D-E8A2947CA8F5}" type="presParOf" srcId="{89B2976C-6C65-4FEE-ACBF-D9BB7C28D13B}" destId="{F75A1373-BF55-4B28-B473-0309CEA8510E}" srcOrd="3" destOrd="0" presId="urn:microsoft.com/office/officeart/2005/8/layout/default"/>
    <dgm:cxn modelId="{D6C6DE9C-2E97-411D-9C57-40C354309262}" type="presParOf" srcId="{89B2976C-6C65-4FEE-ACBF-D9BB7C28D13B}" destId="{1FD12BA5-0B06-4C8D-A846-F2946F6B3761}" srcOrd="4" destOrd="0" presId="urn:microsoft.com/office/officeart/2005/8/layout/default"/>
    <dgm:cxn modelId="{4CB997E3-A839-421C-91D1-71E45C6326E9}" type="presParOf" srcId="{89B2976C-6C65-4FEE-ACBF-D9BB7C28D13B}" destId="{DB0F6C76-40A8-4F92-994B-7B6A0089C044}" srcOrd="5" destOrd="0" presId="urn:microsoft.com/office/officeart/2005/8/layout/default"/>
    <dgm:cxn modelId="{E103FDB0-F497-40B6-AD34-7E191FCA2329}" type="presParOf" srcId="{89B2976C-6C65-4FEE-ACBF-D9BB7C28D13B}" destId="{18D2D8BA-2F89-4FB3-A9B9-08292AF46DAE}" srcOrd="6" destOrd="0" presId="urn:microsoft.com/office/officeart/2005/8/layout/default"/>
    <dgm:cxn modelId="{6D37858D-76E8-4F36-BDC9-2DA09261E170}" type="presParOf" srcId="{89B2976C-6C65-4FEE-ACBF-D9BB7C28D13B}" destId="{95D31136-43A4-4A3F-9CCD-FE1439A8A10A}" srcOrd="7" destOrd="0" presId="urn:microsoft.com/office/officeart/2005/8/layout/default"/>
    <dgm:cxn modelId="{7A0FA441-4623-4E8F-B51E-AC96D96A6F3F}" type="presParOf" srcId="{89B2976C-6C65-4FEE-ACBF-D9BB7C28D13B}" destId="{F1193A90-40F6-4B99-A7D8-4F33A186D839}" srcOrd="8" destOrd="0" presId="urn:microsoft.com/office/officeart/2005/8/layout/default"/>
    <dgm:cxn modelId="{EB0FC6B7-11B4-4980-9335-E81659754114}" type="presParOf" srcId="{89B2976C-6C65-4FEE-ACBF-D9BB7C28D13B}" destId="{53A066BD-5F1E-45A9-A483-E0ACAA2EFCF9}" srcOrd="9" destOrd="0" presId="urn:microsoft.com/office/officeart/2005/8/layout/default"/>
    <dgm:cxn modelId="{537DBF76-7AE3-4FD7-BE46-33DE94B3A0A7}" type="presParOf" srcId="{89B2976C-6C65-4FEE-ACBF-D9BB7C28D13B}" destId="{38C22104-4A9B-4050-B3D7-39A4FB23DE1D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r>
            <a:rPr lang="cs-CZ" sz="4000" b="1" dirty="0" smtClean="0">
              <a:solidFill>
                <a:schemeClr val="accent6">
                  <a:lumMod val="75000"/>
                </a:schemeClr>
              </a:solidFill>
            </a:rPr>
            <a:t>L</a:t>
          </a:r>
          <a:r>
            <a:rPr lang="fr-FR" sz="4000" b="1" dirty="0" smtClean="0">
              <a:solidFill>
                <a:schemeClr val="accent6">
                  <a:lumMod val="75000"/>
                </a:schemeClr>
              </a:solidFill>
            </a:rPr>
            <a:t>e </a:t>
          </a:r>
          <a:r>
            <a:rPr lang="cs-CZ" sz="4000" b="1" dirty="0" err="1" smtClean="0">
              <a:solidFill>
                <a:schemeClr val="accent6">
                  <a:lumMod val="75000"/>
                </a:schemeClr>
              </a:solidFill>
            </a:rPr>
            <a:t>réceptionniste</a:t>
          </a:r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54926" custLinFactNeighborX="-3132" custLinFactNeighborY="-2016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87E2EE75-9F59-452D-AEC1-964A36E0A401}" type="presOf" srcId="{ECBEFCA0-0FDE-44A5-85C8-BF5EE6A31022}" destId="{8CC8303C-1658-4B8E-915A-1725BDD77CAB}" srcOrd="0" destOrd="0" presId="urn:microsoft.com/office/officeart/2005/8/layout/default"/>
    <dgm:cxn modelId="{FA323BC3-3587-4899-A2A8-21C6DAB0557E}" type="presOf" srcId="{711A5E66-DEDE-4F40-AE5C-B1FEA98BE999}" destId="{89B2976C-6C65-4FEE-ACBF-D9BB7C28D13B}" srcOrd="0" destOrd="0" presId="urn:microsoft.com/office/officeart/2005/8/layout/default"/>
    <dgm:cxn modelId="{0DBAC735-3678-4189-A7B6-CB099508FF01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r>
            <a:rPr lang="cs-CZ" sz="4000" b="1" dirty="0" smtClean="0">
              <a:solidFill>
                <a:schemeClr val="accent6">
                  <a:lumMod val="75000"/>
                </a:schemeClr>
              </a:solidFill>
            </a:rPr>
            <a:t>L</a:t>
          </a:r>
          <a:r>
            <a:rPr lang="fr-FR" sz="4000" b="1" dirty="0" smtClean="0">
              <a:solidFill>
                <a:schemeClr val="accent6">
                  <a:lumMod val="75000"/>
                </a:schemeClr>
              </a:solidFill>
            </a:rPr>
            <a:t>e </a:t>
          </a:r>
          <a:r>
            <a:rPr lang="cs-CZ" sz="4000" b="1" dirty="0" err="1" smtClean="0">
              <a:solidFill>
                <a:schemeClr val="accent6">
                  <a:lumMod val="75000"/>
                </a:schemeClr>
              </a:solidFill>
            </a:rPr>
            <a:t>directeur</a:t>
          </a:r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Y="-14873" custLinFactNeighborX="-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703B2311-BCD6-4540-AAC2-CCC1732FAB41}" type="presOf" srcId="{ECBEFCA0-0FDE-44A5-85C8-BF5EE6A31022}" destId="{8CC8303C-1658-4B8E-915A-1725BDD77CAB}" srcOrd="0" destOrd="0" presId="urn:microsoft.com/office/officeart/2005/8/layout/default"/>
    <dgm:cxn modelId="{627C8056-64DC-4C73-89FC-EED5294E465A}" type="presOf" srcId="{711A5E66-DEDE-4F40-AE5C-B1FEA98BE999}" destId="{89B2976C-6C65-4FEE-ACBF-D9BB7C28D13B}" srcOrd="0" destOrd="0" presId="urn:microsoft.com/office/officeart/2005/8/layout/default"/>
    <dgm:cxn modelId="{1AAD30C8-F825-4478-B8EC-0855509FFD02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r>
            <a:rPr lang="cs-CZ" sz="4000" b="1" dirty="0" smtClean="0">
              <a:solidFill>
                <a:schemeClr val="accent6">
                  <a:lumMod val="75000"/>
                </a:schemeClr>
              </a:solidFill>
            </a:rPr>
            <a:t>L</a:t>
          </a:r>
          <a:r>
            <a:rPr lang="fr-FR" sz="4000" b="1" dirty="0" smtClean="0">
              <a:solidFill>
                <a:schemeClr val="accent6">
                  <a:lumMod val="75000"/>
                </a:schemeClr>
              </a:solidFill>
            </a:rPr>
            <a:t>e </a:t>
          </a:r>
          <a:r>
            <a:rPr lang="cs-CZ" sz="4000" b="1" dirty="0" err="1" smtClean="0">
              <a:solidFill>
                <a:schemeClr val="accent6">
                  <a:lumMod val="75000"/>
                </a:schemeClr>
              </a:solidFill>
            </a:rPr>
            <a:t>cousinier</a:t>
          </a:r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Y="-14873" custLinFactNeighborX="-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9137A35E-5004-42E9-A2BC-416879646DD1}" type="presOf" srcId="{711A5E66-DEDE-4F40-AE5C-B1FEA98BE999}" destId="{89B2976C-6C65-4FEE-ACBF-D9BB7C28D13B}" srcOrd="0" destOrd="0" presId="urn:microsoft.com/office/officeart/2005/8/layout/default"/>
    <dgm:cxn modelId="{A5E0833A-425C-4786-A086-D7FD317A1CE1}" type="presOf" srcId="{ECBEFCA0-0FDE-44A5-85C8-BF5EE6A31022}" destId="{8CC8303C-1658-4B8E-915A-1725BDD77CAB}" srcOrd="0" destOrd="0" presId="urn:microsoft.com/office/officeart/2005/8/layout/default"/>
    <dgm:cxn modelId="{062C4100-253B-4392-9022-EB2910712CD4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r>
            <a:rPr lang="cs-CZ" sz="4000" b="1" dirty="0" smtClean="0">
              <a:solidFill>
                <a:schemeClr val="accent6">
                  <a:lumMod val="75000"/>
                </a:schemeClr>
              </a:solidFill>
            </a:rPr>
            <a:t>L</a:t>
          </a:r>
          <a:r>
            <a:rPr lang="fr-FR" sz="4000" b="1" dirty="0" smtClean="0">
              <a:solidFill>
                <a:schemeClr val="accent6">
                  <a:lumMod val="75000"/>
                </a:schemeClr>
              </a:solidFill>
            </a:rPr>
            <a:t>e </a:t>
          </a:r>
          <a:r>
            <a:rPr lang="cs-CZ" sz="4000" b="1" dirty="0" err="1" smtClean="0">
              <a:solidFill>
                <a:schemeClr val="accent6">
                  <a:lumMod val="75000"/>
                </a:schemeClr>
              </a:solidFill>
            </a:rPr>
            <a:t>bagagiste</a:t>
          </a:r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Y="-14873" custLinFactNeighborX="-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B38B41A4-4605-4481-90A2-B2D9195EFF2B}" type="presOf" srcId="{ECBEFCA0-0FDE-44A5-85C8-BF5EE6A31022}" destId="{8CC8303C-1658-4B8E-915A-1725BDD77CAB}" srcOrd="0" destOrd="0" presId="urn:microsoft.com/office/officeart/2005/8/layout/default"/>
    <dgm:cxn modelId="{6BA8B077-3AFE-4075-A405-A16736E88315}" type="presOf" srcId="{711A5E66-DEDE-4F40-AE5C-B1FEA98BE999}" destId="{89B2976C-6C65-4FEE-ACBF-D9BB7C28D13B}" srcOrd="0" destOrd="0" presId="urn:microsoft.com/office/officeart/2005/8/layout/default"/>
    <dgm:cxn modelId="{36C1A04D-EE74-408D-AAEE-764B87F79DE0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r>
            <a:rPr lang="cs-CZ" sz="4000" b="1" dirty="0" smtClean="0">
              <a:solidFill>
                <a:schemeClr val="accent6">
                  <a:lumMod val="75000"/>
                </a:schemeClr>
              </a:solidFill>
            </a:rPr>
            <a:t>L</a:t>
          </a:r>
          <a:r>
            <a:rPr lang="fr-FR" sz="4000" b="1" dirty="0" smtClean="0">
              <a:solidFill>
                <a:schemeClr val="accent6">
                  <a:lumMod val="75000"/>
                </a:schemeClr>
              </a:solidFill>
            </a:rPr>
            <a:t>e </a:t>
          </a:r>
          <a:r>
            <a:rPr lang="cs-CZ" sz="4000" b="1" dirty="0" err="1" smtClean="0">
              <a:solidFill>
                <a:schemeClr val="accent6">
                  <a:lumMod val="75000"/>
                </a:schemeClr>
              </a:solidFill>
            </a:rPr>
            <a:t>gar</a:t>
          </a:r>
          <a:r>
            <a:rPr lang="fr-FR" sz="4000" b="1" dirty="0" smtClean="0">
              <a:solidFill>
                <a:schemeClr val="accent6">
                  <a:lumMod val="75000"/>
                </a:schemeClr>
              </a:solidFill>
            </a:rPr>
            <a:t>çon</a:t>
          </a:r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Y="-14873" custLinFactNeighborX="-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3F81E901-CE76-4F9D-8A55-6C35CC055C31}" type="presOf" srcId="{711A5E66-DEDE-4F40-AE5C-B1FEA98BE999}" destId="{89B2976C-6C65-4FEE-ACBF-D9BB7C28D13B}" srcOrd="0" destOrd="0" presId="urn:microsoft.com/office/officeart/2005/8/layout/default"/>
    <dgm:cxn modelId="{E2673F07-5AF7-4401-9469-EE5013BB36A9}" type="presOf" srcId="{ECBEFCA0-0FDE-44A5-85C8-BF5EE6A31022}" destId="{8CC8303C-1658-4B8E-915A-1725BDD77CAB}" srcOrd="0" destOrd="0" presId="urn:microsoft.com/office/officeart/2005/8/layout/default"/>
    <dgm:cxn modelId="{62B3A77E-288E-458E-ACE8-AC0E8DB19407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r>
            <a:rPr lang="cs-CZ" sz="4000" b="1" dirty="0" smtClean="0">
              <a:solidFill>
                <a:schemeClr val="accent6">
                  <a:lumMod val="75000"/>
                </a:schemeClr>
              </a:solidFill>
            </a:rPr>
            <a:t>La </a:t>
          </a:r>
          <a:r>
            <a:rPr lang="cs-CZ" sz="4000" b="1" dirty="0" err="1" smtClean="0">
              <a:solidFill>
                <a:schemeClr val="accent6">
                  <a:lumMod val="75000"/>
                </a:schemeClr>
              </a:solidFill>
            </a:rPr>
            <a:t>serveuse</a:t>
          </a:r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Y="-14873" custLinFactNeighborX="-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016B1749-1A25-42DE-B56D-446C3DFEDDD6}" type="presOf" srcId="{711A5E66-DEDE-4F40-AE5C-B1FEA98BE999}" destId="{89B2976C-6C65-4FEE-ACBF-D9BB7C28D13B}" srcOrd="0" destOrd="0" presId="urn:microsoft.com/office/officeart/2005/8/layout/default"/>
    <dgm:cxn modelId="{3DF0BB98-C0EB-48D7-BD56-F4B6F7B87BE4}" type="presOf" srcId="{ECBEFCA0-0FDE-44A5-85C8-BF5EE6A31022}" destId="{8CC8303C-1658-4B8E-915A-1725BDD77CAB}" srcOrd="0" destOrd="0" presId="urn:microsoft.com/office/officeart/2005/8/layout/default"/>
    <dgm:cxn modelId="{785D2FB3-CE54-4A67-B32C-0AC5E94BB359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r>
            <a:rPr lang="cs-CZ" sz="4000" b="1" dirty="0" smtClean="0">
              <a:solidFill>
                <a:schemeClr val="accent6">
                  <a:lumMod val="75000"/>
                </a:schemeClr>
              </a:solidFill>
            </a:rPr>
            <a:t>La </a:t>
          </a:r>
          <a:r>
            <a:rPr lang="fr-FR" sz="4000" b="1" dirty="0" smtClean="0">
              <a:solidFill>
                <a:schemeClr val="accent6">
                  <a:lumMod val="75000"/>
                </a:schemeClr>
              </a:solidFill>
            </a:rPr>
            <a:t>salle de bain</a:t>
          </a:r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AE12B54-536F-46D9-BB1C-754B941B9421}">
      <dgm:prSet phldrT="[Text]" custT="1"/>
      <dgm:spPr/>
      <dgm:t>
        <a:bodyPr/>
        <a:lstStyle/>
        <a:p>
          <a:r>
            <a:rPr lang="cs-CZ" sz="4000" b="1" dirty="0" smtClean="0">
              <a:solidFill>
                <a:schemeClr val="accent6">
                  <a:lumMod val="75000"/>
                </a:schemeClr>
              </a:solidFill>
            </a:rPr>
            <a:t>L</a:t>
          </a:r>
          <a:r>
            <a:rPr lang="fr-FR" sz="4000" b="1" dirty="0" smtClean="0">
              <a:solidFill>
                <a:schemeClr val="accent6">
                  <a:lumMod val="75000"/>
                </a:schemeClr>
              </a:solidFill>
            </a:rPr>
            <a:t>es lits jumeaux</a:t>
          </a:r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D520374D-9BFC-4BD1-BED4-4AA575D8FAB5}" type="parTrans" cxnId="{E9318F3C-FF09-444D-B5D3-0B837B8DE53E}">
      <dgm:prSet/>
      <dgm:spPr/>
      <dgm:t>
        <a:bodyPr/>
        <a:lstStyle/>
        <a:p>
          <a:endParaRPr lang="cs-CZ"/>
        </a:p>
      </dgm:t>
    </dgm:pt>
    <dgm:pt modelId="{79A67F96-88F2-4ED7-A7B8-DE27C92F01B2}" type="sibTrans" cxnId="{E9318F3C-FF09-444D-B5D3-0B837B8DE53E}">
      <dgm:prSet/>
      <dgm:spPr/>
      <dgm:t>
        <a:bodyPr/>
        <a:lstStyle/>
        <a:p>
          <a:endParaRPr lang="cs-CZ"/>
        </a:p>
      </dgm:t>
    </dgm:pt>
    <dgm:pt modelId="{00596A14-DCFA-46C6-B688-D66EB5521761}">
      <dgm:prSet phldrT="[Text]"/>
      <dgm:spPr/>
      <dgm:t>
        <a:bodyPr/>
        <a:lstStyle/>
        <a:p>
          <a:r>
            <a:rPr lang="cs-CZ" b="1" dirty="0" smtClean="0">
              <a:solidFill>
                <a:schemeClr val="accent6">
                  <a:lumMod val="75000"/>
                </a:schemeClr>
              </a:solidFill>
            </a:rPr>
            <a:t>L</a:t>
          </a:r>
          <a:r>
            <a:rPr lang="fr-FR" b="1" dirty="0" smtClean="0">
              <a:solidFill>
                <a:schemeClr val="accent6">
                  <a:lumMod val="75000"/>
                </a:schemeClr>
              </a:solidFill>
            </a:rPr>
            <a:t>a table de nuit</a:t>
          </a:r>
          <a:endParaRPr lang="cs-CZ" b="1" dirty="0">
            <a:solidFill>
              <a:schemeClr val="accent6">
                <a:lumMod val="75000"/>
              </a:schemeClr>
            </a:solidFill>
          </a:endParaRPr>
        </a:p>
      </dgm:t>
    </dgm:pt>
    <dgm:pt modelId="{7248C985-40B4-46D6-82E2-EF72431CF35D}" type="parTrans" cxnId="{9422BD9D-929E-4887-B093-4DFCA8BBA2CF}">
      <dgm:prSet/>
      <dgm:spPr/>
      <dgm:t>
        <a:bodyPr/>
        <a:lstStyle/>
        <a:p>
          <a:endParaRPr lang="cs-CZ"/>
        </a:p>
      </dgm:t>
    </dgm:pt>
    <dgm:pt modelId="{22524F3B-9E3B-45E8-BEDB-E165DBCE666F}" type="sibTrans" cxnId="{9422BD9D-929E-4887-B093-4DFCA8BBA2CF}">
      <dgm:prSet/>
      <dgm:spPr/>
      <dgm:t>
        <a:bodyPr/>
        <a:lstStyle/>
        <a:p>
          <a:endParaRPr lang="cs-CZ"/>
        </a:p>
      </dgm:t>
    </dgm:pt>
    <dgm:pt modelId="{8493EB49-ADE4-4BA0-BCD0-7AA2D6DD5CB9}">
      <dgm:prSet phldrT="[Text]"/>
      <dgm:spPr/>
      <dgm:t>
        <a:bodyPr/>
        <a:lstStyle/>
        <a:p>
          <a:r>
            <a:rPr lang="cs-CZ" b="1" dirty="0" smtClean="0">
              <a:solidFill>
                <a:schemeClr val="accent6">
                  <a:lumMod val="75000"/>
                </a:schemeClr>
              </a:solidFill>
            </a:rPr>
            <a:t>L</a:t>
          </a:r>
          <a:r>
            <a:rPr lang="fr-FR" b="1" dirty="0" smtClean="0">
              <a:solidFill>
                <a:schemeClr val="accent6">
                  <a:lumMod val="75000"/>
                </a:schemeClr>
              </a:solidFill>
            </a:rPr>
            <a:t>a table</a:t>
          </a:r>
          <a:endParaRPr lang="cs-CZ" b="1" dirty="0">
            <a:solidFill>
              <a:schemeClr val="accent6">
                <a:lumMod val="75000"/>
              </a:schemeClr>
            </a:solidFill>
          </a:endParaRPr>
        </a:p>
      </dgm:t>
    </dgm:pt>
    <dgm:pt modelId="{FBF0007A-4386-48EC-B1B7-407C73885449}" type="parTrans" cxnId="{912EB91D-49DD-4466-B73D-1DCAC728121C}">
      <dgm:prSet/>
      <dgm:spPr/>
      <dgm:t>
        <a:bodyPr/>
        <a:lstStyle/>
        <a:p>
          <a:endParaRPr lang="cs-CZ"/>
        </a:p>
      </dgm:t>
    </dgm:pt>
    <dgm:pt modelId="{BA31872E-652F-470C-AEBE-41E22A0D74B4}" type="sibTrans" cxnId="{912EB91D-49DD-4466-B73D-1DCAC728121C}">
      <dgm:prSet/>
      <dgm:spPr/>
      <dgm:t>
        <a:bodyPr/>
        <a:lstStyle/>
        <a:p>
          <a:endParaRPr lang="cs-CZ"/>
        </a:p>
      </dgm:t>
    </dgm:pt>
    <dgm:pt modelId="{CFA208D7-3751-4B4E-BD57-B11F21CE4FCB}">
      <dgm:prSet phldrT="[Text]"/>
      <dgm:spPr/>
      <dgm:t>
        <a:bodyPr/>
        <a:lstStyle/>
        <a:p>
          <a:r>
            <a:rPr lang="fr-FR" b="1" dirty="0" smtClean="0">
              <a:solidFill>
                <a:schemeClr val="accent6">
                  <a:lumMod val="75000"/>
                </a:schemeClr>
              </a:solidFill>
            </a:rPr>
            <a:t>Le lit</a:t>
          </a:r>
          <a:endParaRPr lang="cs-CZ" b="1" dirty="0">
            <a:solidFill>
              <a:schemeClr val="accent6">
                <a:lumMod val="75000"/>
              </a:schemeClr>
            </a:solidFill>
          </a:endParaRPr>
        </a:p>
      </dgm:t>
    </dgm:pt>
    <dgm:pt modelId="{080C355F-3DC2-46DA-B9C2-4358A751CADB}" type="parTrans" cxnId="{978B5BBF-74CA-4542-B2E8-397D806C9778}">
      <dgm:prSet/>
      <dgm:spPr/>
      <dgm:t>
        <a:bodyPr/>
        <a:lstStyle/>
        <a:p>
          <a:endParaRPr lang="cs-CZ"/>
        </a:p>
      </dgm:t>
    </dgm:pt>
    <dgm:pt modelId="{BBF42571-0BB5-43FC-B384-B5052E2A2003}" type="sibTrans" cxnId="{978B5BBF-74CA-4542-B2E8-397D806C9778}">
      <dgm:prSet/>
      <dgm:spPr/>
      <dgm:t>
        <a:bodyPr/>
        <a:lstStyle/>
        <a:p>
          <a:endParaRPr lang="cs-CZ"/>
        </a:p>
      </dgm:t>
    </dgm:pt>
    <dgm:pt modelId="{84BD3216-BEB8-44A5-9743-32BA15C8FFE0}">
      <dgm:prSet phldrT="[Text]"/>
      <dgm:spPr/>
      <dgm:t>
        <a:bodyPr/>
        <a:lstStyle/>
        <a:p>
          <a:r>
            <a:rPr lang="fr-FR" b="1" dirty="0" smtClean="0">
              <a:solidFill>
                <a:schemeClr val="accent6">
                  <a:lumMod val="75000"/>
                </a:schemeClr>
              </a:solidFill>
            </a:rPr>
            <a:t>L’armoire</a:t>
          </a:r>
          <a:endParaRPr lang="cs-CZ" b="1" dirty="0">
            <a:solidFill>
              <a:schemeClr val="accent6">
                <a:lumMod val="75000"/>
              </a:schemeClr>
            </a:solidFill>
          </a:endParaRPr>
        </a:p>
      </dgm:t>
    </dgm:pt>
    <dgm:pt modelId="{3AD21208-1925-4942-A535-91FCA306BB48}" type="parTrans" cxnId="{FA845064-B162-425B-91E4-281CB4A67026}">
      <dgm:prSet/>
      <dgm:spPr/>
      <dgm:t>
        <a:bodyPr/>
        <a:lstStyle/>
        <a:p>
          <a:endParaRPr lang="cs-CZ"/>
        </a:p>
      </dgm:t>
    </dgm:pt>
    <dgm:pt modelId="{32FC5C27-D25F-4DBD-8D7A-1A2D6312C88A}" type="sibTrans" cxnId="{FA845064-B162-425B-91E4-281CB4A67026}">
      <dgm:prSet/>
      <dgm:spPr/>
      <dgm:t>
        <a:bodyPr/>
        <a:lstStyle/>
        <a:p>
          <a:endParaRPr lang="cs-CZ"/>
        </a:p>
      </dgm:t>
    </dgm:pt>
    <dgm:pt modelId="{C3839A65-9C7A-4365-A8F9-41C72078FC35}">
      <dgm:prSet phldrT="[Text]"/>
      <dgm:spPr/>
      <dgm:t>
        <a:bodyPr/>
        <a:lstStyle/>
        <a:p>
          <a:r>
            <a:rPr lang="fr-FR" b="1" dirty="0" smtClean="0">
              <a:solidFill>
                <a:schemeClr val="accent6">
                  <a:lumMod val="75000"/>
                </a:schemeClr>
              </a:solidFill>
            </a:rPr>
            <a:t>Le miroir</a:t>
          </a:r>
          <a:endParaRPr lang="cs-CZ" b="1" dirty="0">
            <a:solidFill>
              <a:schemeClr val="accent6">
                <a:lumMod val="75000"/>
              </a:schemeClr>
            </a:solidFill>
          </a:endParaRPr>
        </a:p>
      </dgm:t>
    </dgm:pt>
    <dgm:pt modelId="{4CF482EB-7076-4ECA-877D-B5DD693A3F0D}" type="parTrans" cxnId="{C2774256-DC3A-4200-9377-7E73A844DC61}">
      <dgm:prSet/>
      <dgm:spPr/>
      <dgm:t>
        <a:bodyPr/>
        <a:lstStyle/>
        <a:p>
          <a:endParaRPr lang="cs-CZ"/>
        </a:p>
      </dgm:t>
    </dgm:pt>
    <dgm:pt modelId="{1B1260CF-B078-4CCB-A83B-949D0C81EBFF}" type="sibTrans" cxnId="{C2774256-DC3A-4200-9377-7E73A844DC61}">
      <dgm:prSet/>
      <dgm:spPr/>
      <dgm:t>
        <a:bodyPr/>
        <a:lstStyle/>
        <a:p>
          <a:endParaRPr lang="cs-CZ"/>
        </a:p>
      </dgm:t>
    </dgm:pt>
    <dgm:pt modelId="{C9EDAA9C-B366-40E2-A1B7-0197A9D0451B}">
      <dgm:prSet phldrT="[Text]"/>
      <dgm:spPr/>
      <dgm:t>
        <a:bodyPr/>
        <a:lstStyle/>
        <a:p>
          <a:r>
            <a:rPr lang="fr-FR" b="1" dirty="0" smtClean="0">
              <a:solidFill>
                <a:schemeClr val="accent6">
                  <a:lumMod val="75000"/>
                </a:schemeClr>
              </a:solidFill>
            </a:rPr>
            <a:t>Le mini bar</a:t>
          </a:r>
          <a:endParaRPr lang="cs-CZ" b="1" dirty="0">
            <a:solidFill>
              <a:schemeClr val="accent6">
                <a:lumMod val="75000"/>
              </a:schemeClr>
            </a:solidFill>
          </a:endParaRPr>
        </a:p>
      </dgm:t>
    </dgm:pt>
    <dgm:pt modelId="{1130E2B1-5786-441A-AAE1-A2B160DBC63F}" type="parTrans" cxnId="{958A918D-EFBA-45AD-BCEC-B1DB4290723A}">
      <dgm:prSet/>
      <dgm:spPr/>
      <dgm:t>
        <a:bodyPr/>
        <a:lstStyle/>
        <a:p>
          <a:endParaRPr lang="cs-CZ"/>
        </a:p>
      </dgm:t>
    </dgm:pt>
    <dgm:pt modelId="{6EAC2C27-D6C0-4062-958A-3EF9EC06C3AE}" type="sibTrans" cxnId="{958A918D-EFBA-45AD-BCEC-B1DB4290723A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8" custScaleX="140633" custLinFactNeighborX="-11728" custLinFactNeighborY="52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6DCBC1-61B1-48DD-8CBA-DCF70291FC7C}" type="pres">
      <dgm:prSet presAssocID="{C01D5656-7001-47D0-B893-B3D3332F8032}" presName="sibTrans" presStyleCnt="0"/>
      <dgm:spPr/>
    </dgm:pt>
    <dgm:pt modelId="{1E572E73-7ED4-4FCD-BAEA-C95EAEAA5428}" type="pres">
      <dgm:prSet presAssocID="{8AE12B54-536F-46D9-BB1C-754B941B9421}" presName="node" presStyleLbl="node1" presStyleIdx="1" presStyleCnt="8" custScaleX="158875" custLinFactNeighborX="-3748" custLinFactNeighborY="-3991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5A1373-BF55-4B28-B473-0309CEA8510E}" type="pres">
      <dgm:prSet presAssocID="{79A67F96-88F2-4ED7-A7B8-DE27C92F01B2}" presName="sibTrans" presStyleCnt="0"/>
      <dgm:spPr/>
    </dgm:pt>
    <dgm:pt modelId="{1FD12BA5-0B06-4C8D-A846-F2946F6B3761}" type="pres">
      <dgm:prSet presAssocID="{00596A14-DCFA-46C6-B688-D66EB5521761}" presName="node" presStyleLbl="node1" presStyleIdx="2" presStyleCnt="8" custLinFactNeighborX="4617" custLinFactNeighborY="-45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0F6C76-40A8-4F92-994B-7B6A0089C044}" type="pres">
      <dgm:prSet presAssocID="{22524F3B-9E3B-45E8-BEDB-E165DBCE666F}" presName="sibTrans" presStyleCnt="0"/>
      <dgm:spPr/>
    </dgm:pt>
    <dgm:pt modelId="{18D2D8BA-2F89-4FB3-A9B9-08292AF46DAE}" type="pres">
      <dgm:prSet presAssocID="{8493EB49-ADE4-4BA0-BCD0-7AA2D6DD5CB9}" presName="node" presStyleLbl="node1" presStyleIdx="3" presStyleCnt="8" custLinFactX="33241" custLinFactNeighborX="100000" custLinFactNeighborY="-127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D31136-43A4-4A3F-9CCD-FE1439A8A10A}" type="pres">
      <dgm:prSet presAssocID="{BA31872E-652F-470C-AEBE-41E22A0D74B4}" presName="sibTrans" presStyleCnt="0"/>
      <dgm:spPr/>
    </dgm:pt>
    <dgm:pt modelId="{F1193A90-40F6-4B99-A7D8-4F33A186D839}" type="pres">
      <dgm:prSet presAssocID="{CFA208D7-3751-4B4E-BD57-B11F21CE4FCB}" presName="node" presStyleLbl="node1" presStyleIdx="4" presStyleCnt="8" custLinFactX="-4395" custLinFactNeighborX="-100000" custLinFactNeighborY="-50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A066BD-5F1E-45A9-A483-E0ACAA2EFCF9}" type="pres">
      <dgm:prSet presAssocID="{BBF42571-0BB5-43FC-B384-B5052E2A2003}" presName="sibTrans" presStyleCnt="0"/>
      <dgm:spPr/>
    </dgm:pt>
    <dgm:pt modelId="{38C22104-4A9B-4050-B3D7-39A4FB23DE1D}" type="pres">
      <dgm:prSet presAssocID="{84BD3216-BEB8-44A5-9743-32BA15C8FFE0}" presName="node" presStyleLbl="node1" presStyleIdx="5" presStyleCnt="8" custLinFactX="-5383" custLinFactNeighborX="-100000" custLinFactNeighborY="-15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277BF2-DEBD-4084-AF69-1B85473152A5}" type="pres">
      <dgm:prSet presAssocID="{32FC5C27-D25F-4DBD-8D7A-1A2D6312C88A}" presName="sibTrans" presStyleCnt="0"/>
      <dgm:spPr/>
    </dgm:pt>
    <dgm:pt modelId="{7BF7800C-9097-4B85-A215-84392BBE6DBF}" type="pres">
      <dgm:prSet presAssocID="{C3839A65-9C7A-4365-A8F9-41C72078FC35}" presName="node" presStyleLbl="node1" presStyleIdx="6" presStyleCnt="8" custLinFactNeighborX="-11043" custLinFactNeighborY="-233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EDFCA2D-6D2B-41FE-8A2D-9F569DC6D5A8}" type="pres">
      <dgm:prSet presAssocID="{1B1260CF-B078-4CCB-A83B-949D0C81EBFF}" presName="sibTrans" presStyleCnt="0"/>
      <dgm:spPr/>
    </dgm:pt>
    <dgm:pt modelId="{4E139D6E-9C97-4165-B68A-43175E2E098D}" type="pres">
      <dgm:prSet presAssocID="{C9EDAA9C-B366-40E2-A1B7-0197A9D0451B}" presName="node" presStyleLbl="node1" presStyleIdx="7" presStyleCnt="8" custLinFactNeighborX="-1731" custLinFactNeighborY="-695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78B5BBF-74CA-4542-B2E8-397D806C9778}" srcId="{711A5E66-DEDE-4F40-AE5C-B1FEA98BE999}" destId="{CFA208D7-3751-4B4E-BD57-B11F21CE4FCB}" srcOrd="4" destOrd="0" parTransId="{080C355F-3DC2-46DA-B9C2-4358A751CADB}" sibTransId="{BBF42571-0BB5-43FC-B384-B5052E2A2003}"/>
    <dgm:cxn modelId="{3A4877A3-B972-4921-A424-86A17CA62BE0}" type="presOf" srcId="{C3839A65-9C7A-4365-A8F9-41C72078FC35}" destId="{7BF7800C-9097-4B85-A215-84392BBE6DBF}" srcOrd="0" destOrd="0" presId="urn:microsoft.com/office/officeart/2005/8/layout/default"/>
    <dgm:cxn modelId="{EC0B6B5D-2642-4B56-882F-3421244739D0}" type="presOf" srcId="{CFA208D7-3751-4B4E-BD57-B11F21CE4FCB}" destId="{F1193A90-40F6-4B99-A7D8-4F33A186D839}" srcOrd="0" destOrd="0" presId="urn:microsoft.com/office/officeart/2005/8/layout/default"/>
    <dgm:cxn modelId="{C87A78CD-96FE-4621-A2CD-ECE11A4350A6}" type="presOf" srcId="{C9EDAA9C-B366-40E2-A1B7-0197A9D0451B}" destId="{4E139D6E-9C97-4165-B68A-43175E2E098D}" srcOrd="0" destOrd="0" presId="urn:microsoft.com/office/officeart/2005/8/layout/default"/>
    <dgm:cxn modelId="{912EB91D-49DD-4466-B73D-1DCAC728121C}" srcId="{711A5E66-DEDE-4F40-AE5C-B1FEA98BE999}" destId="{8493EB49-ADE4-4BA0-BCD0-7AA2D6DD5CB9}" srcOrd="3" destOrd="0" parTransId="{FBF0007A-4386-48EC-B1B7-407C73885449}" sibTransId="{BA31872E-652F-470C-AEBE-41E22A0D74B4}"/>
    <dgm:cxn modelId="{FA845064-B162-425B-91E4-281CB4A67026}" srcId="{711A5E66-DEDE-4F40-AE5C-B1FEA98BE999}" destId="{84BD3216-BEB8-44A5-9743-32BA15C8FFE0}" srcOrd="5" destOrd="0" parTransId="{3AD21208-1925-4942-A535-91FCA306BB48}" sibTransId="{32FC5C27-D25F-4DBD-8D7A-1A2D6312C88A}"/>
    <dgm:cxn modelId="{18E42B9F-A2B5-4505-91BB-3B199E19A429}" type="presOf" srcId="{711A5E66-DEDE-4F40-AE5C-B1FEA98BE999}" destId="{89B2976C-6C65-4FEE-ACBF-D9BB7C28D13B}" srcOrd="0" destOrd="0" presId="urn:microsoft.com/office/officeart/2005/8/layout/default"/>
    <dgm:cxn modelId="{9422BD9D-929E-4887-B093-4DFCA8BBA2CF}" srcId="{711A5E66-DEDE-4F40-AE5C-B1FEA98BE999}" destId="{00596A14-DCFA-46C6-B688-D66EB5521761}" srcOrd="2" destOrd="0" parTransId="{7248C985-40B4-46D6-82E2-EF72431CF35D}" sibTransId="{22524F3B-9E3B-45E8-BEDB-E165DBCE666F}"/>
    <dgm:cxn modelId="{9A36D708-F1F3-46E9-A8D9-167C454B38D6}" type="presOf" srcId="{00596A14-DCFA-46C6-B688-D66EB5521761}" destId="{1FD12BA5-0B06-4C8D-A846-F2946F6B3761}" srcOrd="0" destOrd="0" presId="urn:microsoft.com/office/officeart/2005/8/layout/default"/>
    <dgm:cxn modelId="{958A918D-EFBA-45AD-BCEC-B1DB4290723A}" srcId="{711A5E66-DEDE-4F40-AE5C-B1FEA98BE999}" destId="{C9EDAA9C-B366-40E2-A1B7-0197A9D0451B}" srcOrd="7" destOrd="0" parTransId="{1130E2B1-5786-441A-AAE1-A2B160DBC63F}" sibTransId="{6EAC2C27-D6C0-4062-958A-3EF9EC06C3AE}"/>
    <dgm:cxn modelId="{488C92FA-171E-40A6-91D7-92BEFE7C6EB8}" type="presOf" srcId="{84BD3216-BEB8-44A5-9743-32BA15C8FFE0}" destId="{38C22104-4A9B-4050-B3D7-39A4FB23DE1D}" srcOrd="0" destOrd="0" presId="urn:microsoft.com/office/officeart/2005/8/layout/default"/>
    <dgm:cxn modelId="{25DE0A93-A32D-4EB3-A1FE-49F6F3B19C2C}" type="presOf" srcId="{8AE12B54-536F-46D9-BB1C-754B941B9421}" destId="{1E572E73-7ED4-4FCD-BAEA-C95EAEAA5428}" srcOrd="0" destOrd="0" presId="urn:microsoft.com/office/officeart/2005/8/layout/default"/>
    <dgm:cxn modelId="{E0D20963-9B7C-4E4C-8844-3727DAE8414A}" type="presOf" srcId="{8493EB49-ADE4-4BA0-BCD0-7AA2D6DD5CB9}" destId="{18D2D8BA-2F89-4FB3-A9B9-08292AF46DAE}" srcOrd="0" destOrd="0" presId="urn:microsoft.com/office/officeart/2005/8/layout/default"/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B39121B3-B98C-40AB-9CCB-2DB5E5615FC9}" type="presOf" srcId="{ECBEFCA0-0FDE-44A5-85C8-BF5EE6A31022}" destId="{8CC8303C-1658-4B8E-915A-1725BDD77CAB}" srcOrd="0" destOrd="0" presId="urn:microsoft.com/office/officeart/2005/8/layout/default"/>
    <dgm:cxn modelId="{C2774256-DC3A-4200-9377-7E73A844DC61}" srcId="{711A5E66-DEDE-4F40-AE5C-B1FEA98BE999}" destId="{C3839A65-9C7A-4365-A8F9-41C72078FC35}" srcOrd="6" destOrd="0" parTransId="{4CF482EB-7076-4ECA-877D-B5DD693A3F0D}" sibTransId="{1B1260CF-B078-4CCB-A83B-949D0C81EBFF}"/>
    <dgm:cxn modelId="{E9318F3C-FF09-444D-B5D3-0B837B8DE53E}" srcId="{711A5E66-DEDE-4F40-AE5C-B1FEA98BE999}" destId="{8AE12B54-536F-46D9-BB1C-754B941B9421}" srcOrd="1" destOrd="0" parTransId="{D520374D-9BFC-4BD1-BED4-4AA575D8FAB5}" sibTransId="{79A67F96-88F2-4ED7-A7B8-DE27C92F01B2}"/>
    <dgm:cxn modelId="{F14EE593-43CD-45E8-AA39-BDAC077CB4A9}" type="presParOf" srcId="{89B2976C-6C65-4FEE-ACBF-D9BB7C28D13B}" destId="{8CC8303C-1658-4B8E-915A-1725BDD77CAB}" srcOrd="0" destOrd="0" presId="urn:microsoft.com/office/officeart/2005/8/layout/default"/>
    <dgm:cxn modelId="{0164350C-301B-4BEA-932F-0AB0B95D6B88}" type="presParOf" srcId="{89B2976C-6C65-4FEE-ACBF-D9BB7C28D13B}" destId="{2E6DCBC1-61B1-48DD-8CBA-DCF70291FC7C}" srcOrd="1" destOrd="0" presId="urn:microsoft.com/office/officeart/2005/8/layout/default"/>
    <dgm:cxn modelId="{3BDAE0C6-8191-441B-BD08-9778659F76E3}" type="presParOf" srcId="{89B2976C-6C65-4FEE-ACBF-D9BB7C28D13B}" destId="{1E572E73-7ED4-4FCD-BAEA-C95EAEAA5428}" srcOrd="2" destOrd="0" presId="urn:microsoft.com/office/officeart/2005/8/layout/default"/>
    <dgm:cxn modelId="{A8CBB224-F138-4813-87BB-CCFC26799D4F}" type="presParOf" srcId="{89B2976C-6C65-4FEE-ACBF-D9BB7C28D13B}" destId="{F75A1373-BF55-4B28-B473-0309CEA8510E}" srcOrd="3" destOrd="0" presId="urn:microsoft.com/office/officeart/2005/8/layout/default"/>
    <dgm:cxn modelId="{4A4B5EB5-2FD8-47D9-9AAE-DC121CF7627D}" type="presParOf" srcId="{89B2976C-6C65-4FEE-ACBF-D9BB7C28D13B}" destId="{1FD12BA5-0B06-4C8D-A846-F2946F6B3761}" srcOrd="4" destOrd="0" presId="urn:microsoft.com/office/officeart/2005/8/layout/default"/>
    <dgm:cxn modelId="{FAB8CCFD-1F42-4FE0-BC67-FF4434E468F2}" type="presParOf" srcId="{89B2976C-6C65-4FEE-ACBF-D9BB7C28D13B}" destId="{DB0F6C76-40A8-4F92-994B-7B6A0089C044}" srcOrd="5" destOrd="0" presId="urn:microsoft.com/office/officeart/2005/8/layout/default"/>
    <dgm:cxn modelId="{056C91E7-1064-49AB-8857-58499D89E3B5}" type="presParOf" srcId="{89B2976C-6C65-4FEE-ACBF-D9BB7C28D13B}" destId="{18D2D8BA-2F89-4FB3-A9B9-08292AF46DAE}" srcOrd="6" destOrd="0" presId="urn:microsoft.com/office/officeart/2005/8/layout/default"/>
    <dgm:cxn modelId="{151BE4BA-402E-42A9-BA7A-5EFE83A9ED49}" type="presParOf" srcId="{89B2976C-6C65-4FEE-ACBF-D9BB7C28D13B}" destId="{95D31136-43A4-4A3F-9CCD-FE1439A8A10A}" srcOrd="7" destOrd="0" presId="urn:microsoft.com/office/officeart/2005/8/layout/default"/>
    <dgm:cxn modelId="{B3CBEB06-FF48-4471-8B2D-0EE8A59C4948}" type="presParOf" srcId="{89B2976C-6C65-4FEE-ACBF-D9BB7C28D13B}" destId="{F1193A90-40F6-4B99-A7D8-4F33A186D839}" srcOrd="8" destOrd="0" presId="urn:microsoft.com/office/officeart/2005/8/layout/default"/>
    <dgm:cxn modelId="{A01D2386-5566-40BE-8922-20ED4BFA3CD7}" type="presParOf" srcId="{89B2976C-6C65-4FEE-ACBF-D9BB7C28D13B}" destId="{53A066BD-5F1E-45A9-A483-E0ACAA2EFCF9}" srcOrd="9" destOrd="0" presId="urn:microsoft.com/office/officeart/2005/8/layout/default"/>
    <dgm:cxn modelId="{432F8181-010C-4586-B7BD-B66BD47D6C81}" type="presParOf" srcId="{89B2976C-6C65-4FEE-ACBF-D9BB7C28D13B}" destId="{38C22104-4A9B-4050-B3D7-39A4FB23DE1D}" srcOrd="10" destOrd="0" presId="urn:microsoft.com/office/officeart/2005/8/layout/default"/>
    <dgm:cxn modelId="{529AF721-1324-45F3-8747-98EEAD134C97}" type="presParOf" srcId="{89B2976C-6C65-4FEE-ACBF-D9BB7C28D13B}" destId="{1E277BF2-DEBD-4084-AF69-1B85473152A5}" srcOrd="11" destOrd="0" presId="urn:microsoft.com/office/officeart/2005/8/layout/default"/>
    <dgm:cxn modelId="{047C221A-C2E1-443F-BA88-C68653512566}" type="presParOf" srcId="{89B2976C-6C65-4FEE-ACBF-D9BB7C28D13B}" destId="{7BF7800C-9097-4B85-A215-84392BBE6DBF}" srcOrd="12" destOrd="0" presId="urn:microsoft.com/office/officeart/2005/8/layout/default"/>
    <dgm:cxn modelId="{BBA324BB-019C-4E20-9195-40CF13BF3B26}" type="presParOf" srcId="{89B2976C-6C65-4FEE-ACBF-D9BB7C28D13B}" destId="{6EDFCA2D-6D2B-41FE-8A2D-9F569DC6D5A8}" srcOrd="13" destOrd="0" presId="urn:microsoft.com/office/officeart/2005/8/layout/default"/>
    <dgm:cxn modelId="{8089F91E-9854-44A2-B408-F534BA14F10B}" type="presParOf" srcId="{89B2976C-6C65-4FEE-ACBF-D9BB7C28D13B}" destId="{4E139D6E-9C97-4165-B68A-43175E2E098D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r>
            <a:rPr lang="cs-CZ" sz="4000" b="1" dirty="0" smtClean="0">
              <a:solidFill>
                <a:schemeClr val="accent6">
                  <a:lumMod val="75000"/>
                </a:schemeClr>
              </a:solidFill>
            </a:rPr>
            <a:t>La </a:t>
          </a:r>
          <a:r>
            <a:rPr lang="cs-CZ" sz="4000" b="1" dirty="0" err="1" smtClean="0">
              <a:solidFill>
                <a:schemeClr val="accent6">
                  <a:lumMod val="75000"/>
                </a:schemeClr>
              </a:solidFill>
            </a:rPr>
            <a:t>salle</a:t>
          </a:r>
          <a:r>
            <a:rPr lang="cs-CZ" sz="4000" b="1" dirty="0" smtClean="0">
              <a:solidFill>
                <a:schemeClr val="accent6">
                  <a:lumMod val="75000"/>
                </a:schemeClr>
              </a:solidFill>
            </a:rPr>
            <a:t> de </a:t>
          </a:r>
          <a:r>
            <a:rPr lang="cs-CZ" sz="4000" b="1" dirty="0" err="1" smtClean="0">
              <a:solidFill>
                <a:schemeClr val="accent6">
                  <a:lumMod val="75000"/>
                </a:schemeClr>
              </a:solidFill>
            </a:rPr>
            <a:t>bain</a:t>
          </a:r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Y="-14873" custLinFactNeighborX="-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EDAC1050-B63D-4614-9CAE-0B30D5AF1131}" type="presOf" srcId="{ECBEFCA0-0FDE-44A5-85C8-BF5EE6A31022}" destId="{8CC8303C-1658-4B8E-915A-1725BDD77CAB}" srcOrd="0" destOrd="0" presId="urn:microsoft.com/office/officeart/2005/8/layout/default"/>
    <dgm:cxn modelId="{4BF84082-5029-47E0-A4EE-C502CF710C8C}" type="presOf" srcId="{711A5E66-DEDE-4F40-AE5C-B1FEA98BE999}" destId="{89B2976C-6C65-4FEE-ACBF-D9BB7C28D13B}" srcOrd="0" destOrd="0" presId="urn:microsoft.com/office/officeart/2005/8/layout/default"/>
    <dgm:cxn modelId="{39FF01A0-3D41-4A17-91BC-A0D9363E7312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r>
            <a:rPr lang="cs-CZ" sz="4000" b="1" dirty="0" smtClean="0">
              <a:solidFill>
                <a:schemeClr val="accent6">
                  <a:lumMod val="75000"/>
                </a:schemeClr>
              </a:solidFill>
            </a:rPr>
            <a:t>Les </a:t>
          </a:r>
          <a:r>
            <a:rPr lang="cs-CZ" sz="4000" b="1" dirty="0" err="1" smtClean="0">
              <a:solidFill>
                <a:schemeClr val="accent6">
                  <a:lumMod val="75000"/>
                </a:schemeClr>
              </a:solidFill>
            </a:rPr>
            <a:t>lits</a:t>
          </a:r>
          <a:r>
            <a:rPr lang="cs-CZ" sz="4000" b="1" dirty="0" smtClean="0">
              <a:solidFill>
                <a:schemeClr val="accent6">
                  <a:lumMod val="75000"/>
                </a:schemeClr>
              </a:solidFill>
            </a:rPr>
            <a:t> </a:t>
          </a:r>
          <a:r>
            <a:rPr lang="cs-CZ" sz="4000" b="1" dirty="0" err="1" smtClean="0">
              <a:solidFill>
                <a:schemeClr val="accent6">
                  <a:lumMod val="75000"/>
                </a:schemeClr>
              </a:solidFill>
            </a:rPr>
            <a:t>jumeaux</a:t>
          </a:r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Y="-14873" custLinFactNeighborX="-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89CB168B-A36A-4B0F-B188-58B32E095CF6}" type="presOf" srcId="{711A5E66-DEDE-4F40-AE5C-B1FEA98BE999}" destId="{89B2976C-6C65-4FEE-ACBF-D9BB7C28D13B}" srcOrd="0" destOrd="0" presId="urn:microsoft.com/office/officeart/2005/8/layout/default"/>
    <dgm:cxn modelId="{A9EE5DDB-1759-404C-8D11-64ABDACD3D02}" type="presOf" srcId="{ECBEFCA0-0FDE-44A5-85C8-BF5EE6A31022}" destId="{8CC8303C-1658-4B8E-915A-1725BDD77CAB}" srcOrd="0" destOrd="0" presId="urn:microsoft.com/office/officeart/2005/8/layout/default"/>
    <dgm:cxn modelId="{52712BDD-D773-4441-B671-5A041F919E0A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r>
            <a:rPr lang="cs-CZ" sz="4000" b="1" dirty="0" smtClean="0">
              <a:solidFill>
                <a:schemeClr val="accent6">
                  <a:lumMod val="75000"/>
                </a:schemeClr>
              </a:solidFill>
            </a:rPr>
            <a:t>La table de </a:t>
          </a:r>
          <a:r>
            <a:rPr lang="cs-CZ" sz="4000" b="1" dirty="0" err="1" smtClean="0">
              <a:solidFill>
                <a:schemeClr val="accent6">
                  <a:lumMod val="75000"/>
                </a:schemeClr>
              </a:solidFill>
            </a:rPr>
            <a:t>nuit</a:t>
          </a:r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Y="-14873" custLinFactNeighborX="-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7CB0C8CC-05A8-4334-9F1A-E5109C4853E8}" type="presOf" srcId="{711A5E66-DEDE-4F40-AE5C-B1FEA98BE999}" destId="{89B2976C-6C65-4FEE-ACBF-D9BB7C28D13B}" srcOrd="0" destOrd="0" presId="urn:microsoft.com/office/officeart/2005/8/layout/default"/>
    <dgm:cxn modelId="{CA34E8DB-0C5B-4EB6-AF05-BE7BD8365544}" type="presOf" srcId="{ECBEFCA0-0FDE-44A5-85C8-BF5EE6A31022}" destId="{8CC8303C-1658-4B8E-915A-1725BDD77CAB}" srcOrd="0" destOrd="0" presId="urn:microsoft.com/office/officeart/2005/8/layout/default"/>
    <dgm:cxn modelId="{79DEDEC1-6377-45E5-B41F-DC810930E41D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r>
            <a:rPr lang="cs-CZ" sz="4000" b="1" dirty="0" err="1" smtClean="0">
              <a:solidFill>
                <a:schemeClr val="accent6">
                  <a:lumMod val="75000"/>
                </a:schemeClr>
              </a:solidFill>
            </a:rPr>
            <a:t>Le</a:t>
          </a:r>
          <a:r>
            <a:rPr lang="cs-CZ" sz="4000" b="1" dirty="0" smtClean="0">
              <a:solidFill>
                <a:schemeClr val="accent6">
                  <a:lumMod val="75000"/>
                </a:schemeClr>
              </a:solidFill>
            </a:rPr>
            <a:t> lit </a:t>
          </a:r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Y="-14873" custLinFactNeighborX="-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F9FA5C03-C80F-49F3-AC0D-9536F08E87B6}" type="presOf" srcId="{ECBEFCA0-0FDE-44A5-85C8-BF5EE6A31022}" destId="{8CC8303C-1658-4B8E-915A-1725BDD77CAB}" srcOrd="0" destOrd="0" presId="urn:microsoft.com/office/officeart/2005/8/layout/default"/>
    <dgm:cxn modelId="{87A8A59D-B38C-4262-9AD7-CF41A4C4D980}" type="presOf" srcId="{711A5E66-DEDE-4F40-AE5C-B1FEA98BE999}" destId="{89B2976C-6C65-4FEE-ACBF-D9BB7C28D13B}" srcOrd="0" destOrd="0" presId="urn:microsoft.com/office/officeart/2005/8/layout/default"/>
    <dgm:cxn modelId="{F976C3D4-6A22-4666-B321-C47AFA9A40F7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r>
            <a:rPr lang="cs-CZ" sz="4000" b="1" dirty="0" smtClean="0">
              <a:solidFill>
                <a:schemeClr val="accent6">
                  <a:lumMod val="75000"/>
                </a:schemeClr>
              </a:solidFill>
            </a:rPr>
            <a:t>La table</a:t>
          </a:r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Y="-14873" custLinFactNeighborX="-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1F868B0F-FF13-4276-AC96-768CD5D7D257}" type="presOf" srcId="{ECBEFCA0-0FDE-44A5-85C8-BF5EE6A31022}" destId="{8CC8303C-1658-4B8E-915A-1725BDD77CAB}" srcOrd="0" destOrd="0" presId="urn:microsoft.com/office/officeart/2005/8/layout/default"/>
    <dgm:cxn modelId="{8731FD54-3CE2-4B6E-A6CE-EAA68508896F}" type="presOf" srcId="{711A5E66-DEDE-4F40-AE5C-B1FEA98BE999}" destId="{89B2976C-6C65-4FEE-ACBF-D9BB7C28D13B}" srcOrd="0" destOrd="0" presId="urn:microsoft.com/office/officeart/2005/8/layout/default"/>
    <dgm:cxn modelId="{797A1954-C849-402C-A57A-58919EDF6833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r>
            <a:rPr lang="cs-CZ" sz="4000" b="1" dirty="0" smtClean="0">
              <a:solidFill>
                <a:schemeClr val="accent6">
                  <a:lumMod val="75000"/>
                </a:schemeClr>
              </a:solidFill>
            </a:rPr>
            <a:t>L</a:t>
          </a:r>
          <a:r>
            <a:rPr lang="fr-FR" sz="4000" b="1" dirty="0" smtClean="0">
              <a:solidFill>
                <a:schemeClr val="accent6">
                  <a:lumMod val="75000"/>
                </a:schemeClr>
              </a:solidFill>
            </a:rPr>
            <a:t>’armoire</a:t>
          </a:r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NeighborX="-317" custLinFactNeighborY="-714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487D2285-2C38-434F-9212-5B5EB0AB2CA9}" type="presOf" srcId="{711A5E66-DEDE-4F40-AE5C-B1FEA98BE999}" destId="{89B2976C-6C65-4FEE-ACBF-D9BB7C28D13B}" srcOrd="0" destOrd="0" presId="urn:microsoft.com/office/officeart/2005/8/layout/default"/>
    <dgm:cxn modelId="{82CB0771-C7B2-47D1-8BDD-230EE222B821}" type="presOf" srcId="{ECBEFCA0-0FDE-44A5-85C8-BF5EE6A31022}" destId="{8CC8303C-1658-4B8E-915A-1725BDD77CAB}" srcOrd="0" destOrd="0" presId="urn:microsoft.com/office/officeart/2005/8/layout/default"/>
    <dgm:cxn modelId="{72950FA7-07E5-4E9E-9382-F3DB03A85EB1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r>
            <a:rPr lang="cs-CZ" sz="4000" b="1" dirty="0" err="1" smtClean="0">
              <a:solidFill>
                <a:schemeClr val="accent6">
                  <a:lumMod val="75000"/>
                </a:schemeClr>
              </a:solidFill>
            </a:rPr>
            <a:t>Le</a:t>
          </a:r>
          <a:r>
            <a:rPr lang="cs-CZ" sz="4000" b="1" dirty="0" smtClean="0">
              <a:solidFill>
                <a:schemeClr val="accent6">
                  <a:lumMod val="75000"/>
                </a:schemeClr>
              </a:solidFill>
            </a:rPr>
            <a:t> </a:t>
          </a:r>
          <a:r>
            <a:rPr lang="cs-CZ" sz="4000" b="1" dirty="0" err="1" smtClean="0">
              <a:solidFill>
                <a:schemeClr val="accent6">
                  <a:lumMod val="75000"/>
                </a:schemeClr>
              </a:solidFill>
            </a:rPr>
            <a:t>miroir</a:t>
          </a:r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NeighborX="-317" custLinFactNeighborY="-714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47A6A3F8-8E21-40C1-8B20-589BA271B982}" type="presOf" srcId="{ECBEFCA0-0FDE-44A5-85C8-BF5EE6A31022}" destId="{8CC8303C-1658-4B8E-915A-1725BDD77CAB}" srcOrd="0" destOrd="0" presId="urn:microsoft.com/office/officeart/2005/8/layout/default"/>
    <dgm:cxn modelId="{9E846C51-2CB2-4E21-9D45-B4A0DEE28236}" type="presOf" srcId="{711A5E66-DEDE-4F40-AE5C-B1FEA98BE999}" destId="{89B2976C-6C65-4FEE-ACBF-D9BB7C28D13B}" srcOrd="0" destOrd="0" presId="urn:microsoft.com/office/officeart/2005/8/layout/default"/>
    <dgm:cxn modelId="{D565915C-09BB-4AE5-A695-0179D690FD0C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r>
            <a:rPr lang="cs-CZ" sz="4000" b="1" dirty="0" err="1" smtClean="0">
              <a:solidFill>
                <a:schemeClr val="accent6">
                  <a:lumMod val="75000"/>
                </a:schemeClr>
              </a:solidFill>
            </a:rPr>
            <a:t>Le</a:t>
          </a:r>
          <a:r>
            <a:rPr lang="cs-CZ" sz="4000" b="1" dirty="0" smtClean="0">
              <a:solidFill>
                <a:schemeClr val="accent6">
                  <a:lumMod val="75000"/>
                </a:schemeClr>
              </a:solidFill>
            </a:rPr>
            <a:t> mini bar</a:t>
          </a:r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NeighborX="-317" custLinFactNeighborY="-714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8DB5F9A2-EB28-40F4-AB3F-F8D4C7A396AC}" type="presOf" srcId="{711A5E66-DEDE-4F40-AE5C-B1FEA98BE999}" destId="{89B2976C-6C65-4FEE-ACBF-D9BB7C28D13B}" srcOrd="0" destOrd="0" presId="urn:microsoft.com/office/officeart/2005/8/layout/default"/>
    <dgm:cxn modelId="{8C000D80-E95A-4A9A-B6BC-F37CCB248B68}" type="presOf" srcId="{ECBEFCA0-0FDE-44A5-85C8-BF5EE6A31022}" destId="{8CC8303C-1658-4B8E-915A-1725BDD77CAB}" srcOrd="0" destOrd="0" presId="urn:microsoft.com/office/officeart/2005/8/layout/default"/>
    <dgm:cxn modelId="{9288D14A-7487-493D-A6C9-5D3183FBE2FB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r>
            <a:rPr lang="fr-FR" sz="4000" b="1" dirty="0" smtClean="0">
              <a:solidFill>
                <a:schemeClr val="accent6">
                  <a:lumMod val="75000"/>
                </a:schemeClr>
              </a:solidFill>
            </a:rPr>
            <a:t>La lampe</a:t>
          </a:r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AE12B54-536F-46D9-BB1C-754B941B9421}">
      <dgm:prSet phldrT="[Text]" custT="1"/>
      <dgm:spPr/>
      <dgm:t>
        <a:bodyPr/>
        <a:lstStyle/>
        <a:p>
          <a:r>
            <a:rPr lang="cs-CZ" sz="4000" b="1" dirty="0" smtClean="0">
              <a:solidFill>
                <a:schemeClr val="accent6">
                  <a:lumMod val="75000"/>
                </a:schemeClr>
              </a:solidFill>
            </a:rPr>
            <a:t>L</a:t>
          </a:r>
          <a:r>
            <a:rPr lang="fr-FR" sz="4000" b="1" dirty="0" smtClean="0">
              <a:solidFill>
                <a:schemeClr val="accent6">
                  <a:lumMod val="75000"/>
                </a:schemeClr>
              </a:solidFill>
            </a:rPr>
            <a:t>a serviette</a:t>
          </a:r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D520374D-9BFC-4BD1-BED4-4AA575D8FAB5}" type="parTrans" cxnId="{E9318F3C-FF09-444D-B5D3-0B837B8DE53E}">
      <dgm:prSet/>
      <dgm:spPr/>
      <dgm:t>
        <a:bodyPr/>
        <a:lstStyle/>
        <a:p>
          <a:endParaRPr lang="cs-CZ"/>
        </a:p>
      </dgm:t>
    </dgm:pt>
    <dgm:pt modelId="{79A67F96-88F2-4ED7-A7B8-DE27C92F01B2}" type="sibTrans" cxnId="{E9318F3C-FF09-444D-B5D3-0B837B8DE53E}">
      <dgm:prSet/>
      <dgm:spPr/>
      <dgm:t>
        <a:bodyPr/>
        <a:lstStyle/>
        <a:p>
          <a:endParaRPr lang="cs-CZ"/>
        </a:p>
      </dgm:t>
    </dgm:pt>
    <dgm:pt modelId="{00596A14-DCFA-46C6-B688-D66EB5521761}">
      <dgm:prSet phldrT="[Text]"/>
      <dgm:spPr/>
      <dgm:t>
        <a:bodyPr/>
        <a:lstStyle/>
        <a:p>
          <a:r>
            <a:rPr lang="fr-FR" b="1" dirty="0" smtClean="0">
              <a:solidFill>
                <a:schemeClr val="accent6">
                  <a:lumMod val="75000"/>
                </a:schemeClr>
              </a:solidFill>
            </a:rPr>
            <a:t>Le peignoir</a:t>
          </a:r>
          <a:endParaRPr lang="cs-CZ" b="1" dirty="0">
            <a:solidFill>
              <a:schemeClr val="accent6">
                <a:lumMod val="75000"/>
              </a:schemeClr>
            </a:solidFill>
          </a:endParaRPr>
        </a:p>
      </dgm:t>
    </dgm:pt>
    <dgm:pt modelId="{7248C985-40B4-46D6-82E2-EF72431CF35D}" type="parTrans" cxnId="{9422BD9D-929E-4887-B093-4DFCA8BBA2CF}">
      <dgm:prSet/>
      <dgm:spPr/>
      <dgm:t>
        <a:bodyPr/>
        <a:lstStyle/>
        <a:p>
          <a:endParaRPr lang="cs-CZ"/>
        </a:p>
      </dgm:t>
    </dgm:pt>
    <dgm:pt modelId="{22524F3B-9E3B-45E8-BEDB-E165DBCE666F}" type="sibTrans" cxnId="{9422BD9D-929E-4887-B093-4DFCA8BBA2CF}">
      <dgm:prSet/>
      <dgm:spPr/>
      <dgm:t>
        <a:bodyPr/>
        <a:lstStyle/>
        <a:p>
          <a:endParaRPr lang="cs-CZ"/>
        </a:p>
      </dgm:t>
    </dgm:pt>
    <dgm:pt modelId="{8493EB49-ADE4-4BA0-BCD0-7AA2D6DD5CB9}">
      <dgm:prSet phldrT="[Text]"/>
      <dgm:spPr/>
      <dgm:t>
        <a:bodyPr/>
        <a:lstStyle/>
        <a:p>
          <a:r>
            <a:rPr lang="cs-CZ" b="1" dirty="0" smtClean="0">
              <a:solidFill>
                <a:schemeClr val="accent6">
                  <a:lumMod val="75000"/>
                </a:schemeClr>
              </a:solidFill>
            </a:rPr>
            <a:t>L</a:t>
          </a:r>
          <a:r>
            <a:rPr lang="fr-FR" b="1" dirty="0" smtClean="0">
              <a:solidFill>
                <a:schemeClr val="accent6">
                  <a:lumMod val="75000"/>
                </a:schemeClr>
              </a:solidFill>
            </a:rPr>
            <a:t>es pantoufles</a:t>
          </a:r>
          <a:endParaRPr lang="cs-CZ" b="1" dirty="0">
            <a:solidFill>
              <a:schemeClr val="accent6">
                <a:lumMod val="75000"/>
              </a:schemeClr>
            </a:solidFill>
          </a:endParaRPr>
        </a:p>
      </dgm:t>
    </dgm:pt>
    <dgm:pt modelId="{FBF0007A-4386-48EC-B1B7-407C73885449}" type="parTrans" cxnId="{912EB91D-49DD-4466-B73D-1DCAC728121C}">
      <dgm:prSet/>
      <dgm:spPr/>
      <dgm:t>
        <a:bodyPr/>
        <a:lstStyle/>
        <a:p>
          <a:endParaRPr lang="cs-CZ"/>
        </a:p>
      </dgm:t>
    </dgm:pt>
    <dgm:pt modelId="{BA31872E-652F-470C-AEBE-41E22A0D74B4}" type="sibTrans" cxnId="{912EB91D-49DD-4466-B73D-1DCAC728121C}">
      <dgm:prSet/>
      <dgm:spPr/>
      <dgm:t>
        <a:bodyPr/>
        <a:lstStyle/>
        <a:p>
          <a:endParaRPr lang="cs-CZ"/>
        </a:p>
      </dgm:t>
    </dgm:pt>
    <dgm:pt modelId="{CFA208D7-3751-4B4E-BD57-B11F21CE4FCB}">
      <dgm:prSet phldrT="[Text]"/>
      <dgm:spPr/>
      <dgm:t>
        <a:bodyPr/>
        <a:lstStyle/>
        <a:p>
          <a:r>
            <a:rPr lang="fr-FR" b="1" dirty="0" smtClean="0">
              <a:solidFill>
                <a:schemeClr val="accent6">
                  <a:lumMod val="75000"/>
                </a:schemeClr>
              </a:solidFill>
            </a:rPr>
            <a:t>La connexion d’internet </a:t>
          </a:r>
          <a:endParaRPr lang="cs-CZ" b="1" dirty="0">
            <a:solidFill>
              <a:schemeClr val="accent6">
                <a:lumMod val="75000"/>
              </a:schemeClr>
            </a:solidFill>
          </a:endParaRPr>
        </a:p>
      </dgm:t>
    </dgm:pt>
    <dgm:pt modelId="{080C355F-3DC2-46DA-B9C2-4358A751CADB}" type="parTrans" cxnId="{978B5BBF-74CA-4542-B2E8-397D806C9778}">
      <dgm:prSet/>
      <dgm:spPr/>
      <dgm:t>
        <a:bodyPr/>
        <a:lstStyle/>
        <a:p>
          <a:endParaRPr lang="cs-CZ"/>
        </a:p>
      </dgm:t>
    </dgm:pt>
    <dgm:pt modelId="{BBF42571-0BB5-43FC-B384-B5052E2A2003}" type="sibTrans" cxnId="{978B5BBF-74CA-4542-B2E8-397D806C9778}">
      <dgm:prSet/>
      <dgm:spPr/>
      <dgm:t>
        <a:bodyPr/>
        <a:lstStyle/>
        <a:p>
          <a:endParaRPr lang="cs-CZ"/>
        </a:p>
      </dgm:t>
    </dgm:pt>
    <dgm:pt modelId="{84BD3216-BEB8-44A5-9743-32BA15C8FFE0}">
      <dgm:prSet phldrT="[Text]"/>
      <dgm:spPr/>
      <dgm:t>
        <a:bodyPr/>
        <a:lstStyle/>
        <a:p>
          <a:r>
            <a:rPr lang="fr-FR" b="1" dirty="0" smtClean="0">
              <a:solidFill>
                <a:schemeClr val="accent6">
                  <a:lumMod val="75000"/>
                </a:schemeClr>
              </a:solidFill>
            </a:rPr>
            <a:t>Le savon</a:t>
          </a:r>
          <a:endParaRPr lang="cs-CZ" b="1" dirty="0">
            <a:solidFill>
              <a:schemeClr val="accent6">
                <a:lumMod val="75000"/>
              </a:schemeClr>
            </a:solidFill>
          </a:endParaRPr>
        </a:p>
      </dgm:t>
    </dgm:pt>
    <dgm:pt modelId="{3AD21208-1925-4942-A535-91FCA306BB48}" type="parTrans" cxnId="{FA845064-B162-425B-91E4-281CB4A67026}">
      <dgm:prSet/>
      <dgm:spPr/>
      <dgm:t>
        <a:bodyPr/>
        <a:lstStyle/>
        <a:p>
          <a:endParaRPr lang="cs-CZ"/>
        </a:p>
      </dgm:t>
    </dgm:pt>
    <dgm:pt modelId="{32FC5C27-D25F-4DBD-8D7A-1A2D6312C88A}" type="sibTrans" cxnId="{FA845064-B162-425B-91E4-281CB4A67026}">
      <dgm:prSet/>
      <dgm:spPr/>
      <dgm:t>
        <a:bodyPr/>
        <a:lstStyle/>
        <a:p>
          <a:endParaRPr lang="cs-CZ"/>
        </a:p>
      </dgm:t>
    </dgm:pt>
    <dgm:pt modelId="{C3839A65-9C7A-4365-A8F9-41C72078FC35}">
      <dgm:prSet phldrT="[Text]"/>
      <dgm:spPr/>
      <dgm:t>
        <a:bodyPr/>
        <a:lstStyle/>
        <a:p>
          <a:r>
            <a:rPr lang="fr-FR" b="1" dirty="0" smtClean="0">
              <a:solidFill>
                <a:schemeClr val="accent6">
                  <a:lumMod val="75000"/>
                </a:schemeClr>
              </a:solidFill>
            </a:rPr>
            <a:t>Le cintre</a:t>
          </a:r>
          <a:endParaRPr lang="cs-CZ" b="1" dirty="0">
            <a:solidFill>
              <a:schemeClr val="accent6">
                <a:lumMod val="75000"/>
              </a:schemeClr>
            </a:solidFill>
          </a:endParaRPr>
        </a:p>
      </dgm:t>
    </dgm:pt>
    <dgm:pt modelId="{4CF482EB-7076-4ECA-877D-B5DD693A3F0D}" type="parTrans" cxnId="{C2774256-DC3A-4200-9377-7E73A844DC61}">
      <dgm:prSet/>
      <dgm:spPr/>
      <dgm:t>
        <a:bodyPr/>
        <a:lstStyle/>
        <a:p>
          <a:endParaRPr lang="cs-CZ"/>
        </a:p>
      </dgm:t>
    </dgm:pt>
    <dgm:pt modelId="{1B1260CF-B078-4CCB-A83B-949D0C81EBFF}" type="sibTrans" cxnId="{C2774256-DC3A-4200-9377-7E73A844DC61}">
      <dgm:prSet/>
      <dgm:spPr/>
      <dgm:t>
        <a:bodyPr/>
        <a:lstStyle/>
        <a:p>
          <a:endParaRPr lang="cs-CZ"/>
        </a:p>
      </dgm:t>
    </dgm:pt>
    <dgm:pt modelId="{C9EDAA9C-B366-40E2-A1B7-0197A9D0451B}">
      <dgm:prSet phldrT="[Text]"/>
      <dgm:spPr/>
      <dgm:t>
        <a:bodyPr/>
        <a:lstStyle/>
        <a:p>
          <a:r>
            <a:rPr lang="fr-FR" b="1" dirty="0" smtClean="0">
              <a:solidFill>
                <a:schemeClr val="accent6">
                  <a:lumMod val="75000"/>
                </a:schemeClr>
              </a:solidFill>
            </a:rPr>
            <a:t>La télé</a:t>
          </a:r>
          <a:endParaRPr lang="cs-CZ" b="1" dirty="0">
            <a:solidFill>
              <a:schemeClr val="accent6">
                <a:lumMod val="75000"/>
              </a:schemeClr>
            </a:solidFill>
          </a:endParaRPr>
        </a:p>
      </dgm:t>
    </dgm:pt>
    <dgm:pt modelId="{1130E2B1-5786-441A-AAE1-A2B160DBC63F}" type="parTrans" cxnId="{958A918D-EFBA-45AD-BCEC-B1DB4290723A}">
      <dgm:prSet/>
      <dgm:spPr/>
      <dgm:t>
        <a:bodyPr/>
        <a:lstStyle/>
        <a:p>
          <a:endParaRPr lang="cs-CZ"/>
        </a:p>
      </dgm:t>
    </dgm:pt>
    <dgm:pt modelId="{6EAC2C27-D6C0-4062-958A-3EF9EC06C3AE}" type="sibTrans" cxnId="{958A918D-EFBA-45AD-BCEC-B1DB4290723A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8" custScaleX="140633" custLinFactNeighborX="-11728" custLinFactNeighborY="52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6DCBC1-61B1-48DD-8CBA-DCF70291FC7C}" type="pres">
      <dgm:prSet presAssocID="{C01D5656-7001-47D0-B893-B3D3332F8032}" presName="sibTrans" presStyleCnt="0"/>
      <dgm:spPr/>
    </dgm:pt>
    <dgm:pt modelId="{1E572E73-7ED4-4FCD-BAEA-C95EAEAA5428}" type="pres">
      <dgm:prSet presAssocID="{8AE12B54-536F-46D9-BB1C-754B941B9421}" presName="node" presStyleLbl="node1" presStyleIdx="1" presStyleCnt="8" custScaleX="158875" custLinFactNeighborX="-3748" custLinFactNeighborY="-3991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5A1373-BF55-4B28-B473-0309CEA8510E}" type="pres">
      <dgm:prSet presAssocID="{79A67F96-88F2-4ED7-A7B8-DE27C92F01B2}" presName="sibTrans" presStyleCnt="0"/>
      <dgm:spPr/>
    </dgm:pt>
    <dgm:pt modelId="{1FD12BA5-0B06-4C8D-A846-F2946F6B3761}" type="pres">
      <dgm:prSet presAssocID="{00596A14-DCFA-46C6-B688-D66EB5521761}" presName="node" presStyleLbl="node1" presStyleIdx="2" presStyleCnt="8" custLinFactNeighborX="4617" custLinFactNeighborY="-45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0F6C76-40A8-4F92-994B-7B6A0089C044}" type="pres">
      <dgm:prSet presAssocID="{22524F3B-9E3B-45E8-BEDB-E165DBCE666F}" presName="sibTrans" presStyleCnt="0"/>
      <dgm:spPr/>
    </dgm:pt>
    <dgm:pt modelId="{18D2D8BA-2F89-4FB3-A9B9-08292AF46DAE}" type="pres">
      <dgm:prSet presAssocID="{8493EB49-ADE4-4BA0-BCD0-7AA2D6DD5CB9}" presName="node" presStyleLbl="node1" presStyleIdx="3" presStyleCnt="8" custLinFactX="33241" custLinFactNeighborX="100000" custLinFactNeighborY="-127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D31136-43A4-4A3F-9CCD-FE1439A8A10A}" type="pres">
      <dgm:prSet presAssocID="{BA31872E-652F-470C-AEBE-41E22A0D74B4}" presName="sibTrans" presStyleCnt="0"/>
      <dgm:spPr/>
    </dgm:pt>
    <dgm:pt modelId="{F1193A90-40F6-4B99-A7D8-4F33A186D839}" type="pres">
      <dgm:prSet presAssocID="{CFA208D7-3751-4B4E-BD57-B11F21CE4FCB}" presName="node" presStyleLbl="node1" presStyleIdx="4" presStyleCnt="8" custLinFactX="-4395" custLinFactNeighborX="-100000" custLinFactNeighborY="-50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A066BD-5F1E-45A9-A483-E0ACAA2EFCF9}" type="pres">
      <dgm:prSet presAssocID="{BBF42571-0BB5-43FC-B384-B5052E2A2003}" presName="sibTrans" presStyleCnt="0"/>
      <dgm:spPr/>
    </dgm:pt>
    <dgm:pt modelId="{38C22104-4A9B-4050-B3D7-39A4FB23DE1D}" type="pres">
      <dgm:prSet presAssocID="{84BD3216-BEB8-44A5-9743-32BA15C8FFE0}" presName="node" presStyleLbl="node1" presStyleIdx="5" presStyleCnt="8" custLinFactX="-5383" custLinFactNeighborX="-100000" custLinFactNeighborY="-15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277BF2-DEBD-4084-AF69-1B85473152A5}" type="pres">
      <dgm:prSet presAssocID="{32FC5C27-D25F-4DBD-8D7A-1A2D6312C88A}" presName="sibTrans" presStyleCnt="0"/>
      <dgm:spPr/>
    </dgm:pt>
    <dgm:pt modelId="{7BF7800C-9097-4B85-A215-84392BBE6DBF}" type="pres">
      <dgm:prSet presAssocID="{C3839A65-9C7A-4365-A8F9-41C72078FC35}" presName="node" presStyleLbl="node1" presStyleIdx="6" presStyleCnt="8" custLinFactNeighborX="-11043" custLinFactNeighborY="-233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EDFCA2D-6D2B-41FE-8A2D-9F569DC6D5A8}" type="pres">
      <dgm:prSet presAssocID="{1B1260CF-B078-4CCB-A83B-949D0C81EBFF}" presName="sibTrans" presStyleCnt="0"/>
      <dgm:spPr/>
    </dgm:pt>
    <dgm:pt modelId="{4E139D6E-9C97-4165-B68A-43175E2E098D}" type="pres">
      <dgm:prSet presAssocID="{C9EDAA9C-B366-40E2-A1B7-0197A9D0451B}" presName="node" presStyleLbl="node1" presStyleIdx="7" presStyleCnt="8" custLinFactNeighborX="-1731" custLinFactNeighborY="-695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12EB91D-49DD-4466-B73D-1DCAC728121C}" srcId="{711A5E66-DEDE-4F40-AE5C-B1FEA98BE999}" destId="{8493EB49-ADE4-4BA0-BCD0-7AA2D6DD5CB9}" srcOrd="3" destOrd="0" parTransId="{FBF0007A-4386-48EC-B1B7-407C73885449}" sibTransId="{BA31872E-652F-470C-AEBE-41E22A0D74B4}"/>
    <dgm:cxn modelId="{9422BD9D-929E-4887-B093-4DFCA8BBA2CF}" srcId="{711A5E66-DEDE-4F40-AE5C-B1FEA98BE999}" destId="{00596A14-DCFA-46C6-B688-D66EB5521761}" srcOrd="2" destOrd="0" parTransId="{7248C985-40B4-46D6-82E2-EF72431CF35D}" sibTransId="{22524F3B-9E3B-45E8-BEDB-E165DBCE666F}"/>
    <dgm:cxn modelId="{4F3D1BAA-B08B-4510-B3B0-73C99C99C62C}" type="presOf" srcId="{8493EB49-ADE4-4BA0-BCD0-7AA2D6DD5CB9}" destId="{18D2D8BA-2F89-4FB3-A9B9-08292AF46DAE}" srcOrd="0" destOrd="0" presId="urn:microsoft.com/office/officeart/2005/8/layout/default"/>
    <dgm:cxn modelId="{20D06101-0E3A-408E-B11E-DE643F812F90}" type="presOf" srcId="{ECBEFCA0-0FDE-44A5-85C8-BF5EE6A31022}" destId="{8CC8303C-1658-4B8E-915A-1725BDD77CAB}" srcOrd="0" destOrd="0" presId="urn:microsoft.com/office/officeart/2005/8/layout/default"/>
    <dgm:cxn modelId="{FA845064-B162-425B-91E4-281CB4A67026}" srcId="{711A5E66-DEDE-4F40-AE5C-B1FEA98BE999}" destId="{84BD3216-BEB8-44A5-9743-32BA15C8FFE0}" srcOrd="5" destOrd="0" parTransId="{3AD21208-1925-4942-A535-91FCA306BB48}" sibTransId="{32FC5C27-D25F-4DBD-8D7A-1A2D6312C88A}"/>
    <dgm:cxn modelId="{958A918D-EFBA-45AD-BCEC-B1DB4290723A}" srcId="{711A5E66-DEDE-4F40-AE5C-B1FEA98BE999}" destId="{C9EDAA9C-B366-40E2-A1B7-0197A9D0451B}" srcOrd="7" destOrd="0" parTransId="{1130E2B1-5786-441A-AAE1-A2B160DBC63F}" sibTransId="{6EAC2C27-D6C0-4062-958A-3EF9EC06C3AE}"/>
    <dgm:cxn modelId="{346BED86-E8BB-41D7-9F26-23DBEDB6905F}" type="presOf" srcId="{CFA208D7-3751-4B4E-BD57-B11F21CE4FCB}" destId="{F1193A90-40F6-4B99-A7D8-4F33A186D839}" srcOrd="0" destOrd="0" presId="urn:microsoft.com/office/officeart/2005/8/layout/default"/>
    <dgm:cxn modelId="{D55CFADD-340A-4AB8-9A8D-278917D4F94C}" type="presOf" srcId="{84BD3216-BEB8-44A5-9743-32BA15C8FFE0}" destId="{38C22104-4A9B-4050-B3D7-39A4FB23DE1D}" srcOrd="0" destOrd="0" presId="urn:microsoft.com/office/officeart/2005/8/layout/default"/>
    <dgm:cxn modelId="{978B5BBF-74CA-4542-B2E8-397D806C9778}" srcId="{711A5E66-DEDE-4F40-AE5C-B1FEA98BE999}" destId="{CFA208D7-3751-4B4E-BD57-B11F21CE4FCB}" srcOrd="4" destOrd="0" parTransId="{080C355F-3DC2-46DA-B9C2-4358A751CADB}" sibTransId="{BBF42571-0BB5-43FC-B384-B5052E2A2003}"/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113E3665-307A-41AB-86DE-6DEA35743B85}" type="presOf" srcId="{711A5E66-DEDE-4F40-AE5C-B1FEA98BE999}" destId="{89B2976C-6C65-4FEE-ACBF-D9BB7C28D13B}" srcOrd="0" destOrd="0" presId="urn:microsoft.com/office/officeart/2005/8/layout/default"/>
    <dgm:cxn modelId="{04DC3023-F5BF-4793-92FF-9091D73F7041}" type="presOf" srcId="{C9EDAA9C-B366-40E2-A1B7-0197A9D0451B}" destId="{4E139D6E-9C97-4165-B68A-43175E2E098D}" srcOrd="0" destOrd="0" presId="urn:microsoft.com/office/officeart/2005/8/layout/default"/>
    <dgm:cxn modelId="{C0F2709A-321F-4718-A01D-4D5AEE093249}" type="presOf" srcId="{C3839A65-9C7A-4365-A8F9-41C72078FC35}" destId="{7BF7800C-9097-4B85-A215-84392BBE6DBF}" srcOrd="0" destOrd="0" presId="urn:microsoft.com/office/officeart/2005/8/layout/default"/>
    <dgm:cxn modelId="{924AE1A7-48FE-4435-9DA7-682634335636}" type="presOf" srcId="{00596A14-DCFA-46C6-B688-D66EB5521761}" destId="{1FD12BA5-0B06-4C8D-A846-F2946F6B3761}" srcOrd="0" destOrd="0" presId="urn:microsoft.com/office/officeart/2005/8/layout/default"/>
    <dgm:cxn modelId="{C2774256-DC3A-4200-9377-7E73A844DC61}" srcId="{711A5E66-DEDE-4F40-AE5C-B1FEA98BE999}" destId="{C3839A65-9C7A-4365-A8F9-41C72078FC35}" srcOrd="6" destOrd="0" parTransId="{4CF482EB-7076-4ECA-877D-B5DD693A3F0D}" sibTransId="{1B1260CF-B078-4CCB-A83B-949D0C81EBFF}"/>
    <dgm:cxn modelId="{E9318F3C-FF09-444D-B5D3-0B837B8DE53E}" srcId="{711A5E66-DEDE-4F40-AE5C-B1FEA98BE999}" destId="{8AE12B54-536F-46D9-BB1C-754B941B9421}" srcOrd="1" destOrd="0" parTransId="{D520374D-9BFC-4BD1-BED4-4AA575D8FAB5}" sibTransId="{79A67F96-88F2-4ED7-A7B8-DE27C92F01B2}"/>
    <dgm:cxn modelId="{B21A5E18-1532-475A-8DA2-EC61EB96F81A}" type="presOf" srcId="{8AE12B54-536F-46D9-BB1C-754B941B9421}" destId="{1E572E73-7ED4-4FCD-BAEA-C95EAEAA5428}" srcOrd="0" destOrd="0" presId="urn:microsoft.com/office/officeart/2005/8/layout/default"/>
    <dgm:cxn modelId="{7454DD8A-55D9-4488-98BB-597727BDA63B}" type="presParOf" srcId="{89B2976C-6C65-4FEE-ACBF-D9BB7C28D13B}" destId="{8CC8303C-1658-4B8E-915A-1725BDD77CAB}" srcOrd="0" destOrd="0" presId="urn:microsoft.com/office/officeart/2005/8/layout/default"/>
    <dgm:cxn modelId="{EF0B0A3E-672B-458E-AD09-8CA145ED0C9B}" type="presParOf" srcId="{89B2976C-6C65-4FEE-ACBF-D9BB7C28D13B}" destId="{2E6DCBC1-61B1-48DD-8CBA-DCF70291FC7C}" srcOrd="1" destOrd="0" presId="urn:microsoft.com/office/officeart/2005/8/layout/default"/>
    <dgm:cxn modelId="{B58AA09C-4CE3-4CF5-9CC7-67B57793B375}" type="presParOf" srcId="{89B2976C-6C65-4FEE-ACBF-D9BB7C28D13B}" destId="{1E572E73-7ED4-4FCD-BAEA-C95EAEAA5428}" srcOrd="2" destOrd="0" presId="urn:microsoft.com/office/officeart/2005/8/layout/default"/>
    <dgm:cxn modelId="{4F216858-7137-48FB-BF7B-7092671BA7E2}" type="presParOf" srcId="{89B2976C-6C65-4FEE-ACBF-D9BB7C28D13B}" destId="{F75A1373-BF55-4B28-B473-0309CEA8510E}" srcOrd="3" destOrd="0" presId="urn:microsoft.com/office/officeart/2005/8/layout/default"/>
    <dgm:cxn modelId="{A4B38407-884D-4D47-BD35-E5DC39350F3F}" type="presParOf" srcId="{89B2976C-6C65-4FEE-ACBF-D9BB7C28D13B}" destId="{1FD12BA5-0B06-4C8D-A846-F2946F6B3761}" srcOrd="4" destOrd="0" presId="urn:microsoft.com/office/officeart/2005/8/layout/default"/>
    <dgm:cxn modelId="{C0003972-6ECE-49A6-9FBD-757D4159F432}" type="presParOf" srcId="{89B2976C-6C65-4FEE-ACBF-D9BB7C28D13B}" destId="{DB0F6C76-40A8-4F92-994B-7B6A0089C044}" srcOrd="5" destOrd="0" presId="urn:microsoft.com/office/officeart/2005/8/layout/default"/>
    <dgm:cxn modelId="{80308611-94AD-4C36-9C33-FAB9B91A72F0}" type="presParOf" srcId="{89B2976C-6C65-4FEE-ACBF-D9BB7C28D13B}" destId="{18D2D8BA-2F89-4FB3-A9B9-08292AF46DAE}" srcOrd="6" destOrd="0" presId="urn:microsoft.com/office/officeart/2005/8/layout/default"/>
    <dgm:cxn modelId="{F0EDF2DE-F096-4FA4-890E-60FC55B5B96E}" type="presParOf" srcId="{89B2976C-6C65-4FEE-ACBF-D9BB7C28D13B}" destId="{95D31136-43A4-4A3F-9CCD-FE1439A8A10A}" srcOrd="7" destOrd="0" presId="urn:microsoft.com/office/officeart/2005/8/layout/default"/>
    <dgm:cxn modelId="{415C5908-BA13-4B0C-B632-34063191BAB9}" type="presParOf" srcId="{89B2976C-6C65-4FEE-ACBF-D9BB7C28D13B}" destId="{F1193A90-40F6-4B99-A7D8-4F33A186D839}" srcOrd="8" destOrd="0" presId="urn:microsoft.com/office/officeart/2005/8/layout/default"/>
    <dgm:cxn modelId="{3AF7C105-BD08-4B6E-BA98-F76F678048FB}" type="presParOf" srcId="{89B2976C-6C65-4FEE-ACBF-D9BB7C28D13B}" destId="{53A066BD-5F1E-45A9-A483-E0ACAA2EFCF9}" srcOrd="9" destOrd="0" presId="urn:microsoft.com/office/officeart/2005/8/layout/default"/>
    <dgm:cxn modelId="{6B4BCEE9-E57F-4271-ABE6-20C61091C5D7}" type="presParOf" srcId="{89B2976C-6C65-4FEE-ACBF-D9BB7C28D13B}" destId="{38C22104-4A9B-4050-B3D7-39A4FB23DE1D}" srcOrd="10" destOrd="0" presId="urn:microsoft.com/office/officeart/2005/8/layout/default"/>
    <dgm:cxn modelId="{6650437D-14B0-4E80-9BDF-350EFA177EC6}" type="presParOf" srcId="{89B2976C-6C65-4FEE-ACBF-D9BB7C28D13B}" destId="{1E277BF2-DEBD-4084-AF69-1B85473152A5}" srcOrd="11" destOrd="0" presId="urn:microsoft.com/office/officeart/2005/8/layout/default"/>
    <dgm:cxn modelId="{28FF45D1-CFA6-49EA-BCCD-539F35FA1442}" type="presParOf" srcId="{89B2976C-6C65-4FEE-ACBF-D9BB7C28D13B}" destId="{7BF7800C-9097-4B85-A215-84392BBE6DBF}" srcOrd="12" destOrd="0" presId="urn:microsoft.com/office/officeart/2005/8/layout/default"/>
    <dgm:cxn modelId="{D6F0BF3E-22F8-435B-9F99-ACB113D1AF58}" type="presParOf" srcId="{89B2976C-6C65-4FEE-ACBF-D9BB7C28D13B}" destId="{6EDFCA2D-6D2B-41FE-8A2D-9F569DC6D5A8}" srcOrd="13" destOrd="0" presId="urn:microsoft.com/office/officeart/2005/8/layout/default"/>
    <dgm:cxn modelId="{6332700C-C909-4AC2-82CC-5BBCD158646A}" type="presParOf" srcId="{89B2976C-6C65-4FEE-ACBF-D9BB7C28D13B}" destId="{4E139D6E-9C97-4165-B68A-43175E2E098D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r>
            <a:rPr lang="cs-CZ" sz="4000" b="1" dirty="0" smtClean="0">
              <a:solidFill>
                <a:schemeClr val="accent6">
                  <a:lumMod val="75000"/>
                </a:schemeClr>
              </a:solidFill>
            </a:rPr>
            <a:t>La </a:t>
          </a:r>
          <a:r>
            <a:rPr lang="cs-CZ" sz="4000" b="1" dirty="0" err="1" smtClean="0">
              <a:solidFill>
                <a:schemeClr val="accent6">
                  <a:lumMod val="75000"/>
                </a:schemeClr>
              </a:solidFill>
            </a:rPr>
            <a:t>lampe</a:t>
          </a:r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NeighborX="-317" custLinFactNeighborY="-714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EE0DD09F-E7ED-44FA-9C45-B0E5283F1D2E}" type="presOf" srcId="{ECBEFCA0-0FDE-44A5-85C8-BF5EE6A31022}" destId="{8CC8303C-1658-4B8E-915A-1725BDD77CAB}" srcOrd="0" destOrd="0" presId="urn:microsoft.com/office/officeart/2005/8/layout/default"/>
    <dgm:cxn modelId="{8C0AA9D9-11B2-461A-9A24-5CF22B81B86A}" type="presOf" srcId="{711A5E66-DEDE-4F40-AE5C-B1FEA98BE999}" destId="{89B2976C-6C65-4FEE-ACBF-D9BB7C28D13B}" srcOrd="0" destOrd="0" presId="urn:microsoft.com/office/officeart/2005/8/layout/default"/>
    <dgm:cxn modelId="{A404E576-1D67-4FFD-A29B-02C0149B9BBF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r>
            <a:rPr lang="cs-CZ" sz="4000" b="1" dirty="0" smtClean="0">
              <a:solidFill>
                <a:schemeClr val="accent6">
                  <a:lumMod val="75000"/>
                </a:schemeClr>
              </a:solidFill>
            </a:rPr>
            <a:t>La </a:t>
          </a:r>
          <a:r>
            <a:rPr lang="cs-CZ" sz="4000" b="1" dirty="0" err="1" smtClean="0">
              <a:solidFill>
                <a:schemeClr val="accent6">
                  <a:lumMod val="75000"/>
                </a:schemeClr>
              </a:solidFill>
            </a:rPr>
            <a:t>serviette</a:t>
          </a:r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NeighborX="-317" custLinFactNeighborY="-714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AD8FA376-ED81-4DEB-844B-B1FC4BB3D9DA}" type="presOf" srcId="{ECBEFCA0-0FDE-44A5-85C8-BF5EE6A31022}" destId="{8CC8303C-1658-4B8E-915A-1725BDD77CAB}" srcOrd="0" destOrd="0" presId="urn:microsoft.com/office/officeart/2005/8/layout/default"/>
    <dgm:cxn modelId="{27A658E3-548C-41B4-82D5-894ABC2DF705}" type="presOf" srcId="{711A5E66-DEDE-4F40-AE5C-B1FEA98BE999}" destId="{89B2976C-6C65-4FEE-ACBF-D9BB7C28D13B}" srcOrd="0" destOrd="0" presId="urn:microsoft.com/office/officeart/2005/8/layout/default"/>
    <dgm:cxn modelId="{39BAF718-FA4F-4E90-93A4-9304C0A3999C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r>
            <a:rPr lang="cs-CZ" sz="4000" b="1" dirty="0" err="1" smtClean="0">
              <a:solidFill>
                <a:schemeClr val="accent6">
                  <a:lumMod val="75000"/>
                </a:schemeClr>
              </a:solidFill>
            </a:rPr>
            <a:t>Le</a:t>
          </a:r>
          <a:r>
            <a:rPr lang="cs-CZ" sz="4000" b="1" dirty="0" smtClean="0">
              <a:solidFill>
                <a:schemeClr val="accent6">
                  <a:lumMod val="75000"/>
                </a:schemeClr>
              </a:solidFill>
            </a:rPr>
            <a:t> </a:t>
          </a:r>
          <a:r>
            <a:rPr lang="cs-CZ" sz="4000" b="1" dirty="0" err="1" smtClean="0">
              <a:solidFill>
                <a:schemeClr val="accent6">
                  <a:lumMod val="75000"/>
                </a:schemeClr>
              </a:solidFill>
            </a:rPr>
            <a:t>peignoir</a:t>
          </a:r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NeighborX="-317" custLinFactNeighborY="-714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48CE1927-E7FE-435C-A7D5-8E382CEF1DBE}" type="presOf" srcId="{ECBEFCA0-0FDE-44A5-85C8-BF5EE6A31022}" destId="{8CC8303C-1658-4B8E-915A-1725BDD77CAB}" srcOrd="0" destOrd="0" presId="urn:microsoft.com/office/officeart/2005/8/layout/default"/>
    <dgm:cxn modelId="{C33A0F59-60D0-4D65-A20B-4B849A42D456}" type="presOf" srcId="{711A5E66-DEDE-4F40-AE5C-B1FEA98BE999}" destId="{89B2976C-6C65-4FEE-ACBF-D9BB7C28D13B}" srcOrd="0" destOrd="0" presId="urn:microsoft.com/office/officeart/2005/8/layout/default"/>
    <dgm:cxn modelId="{53F49F26-25BE-412E-8A48-10A21184F413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9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r>
            <a:rPr lang="cs-CZ" sz="4000" b="1" dirty="0" smtClean="0">
              <a:solidFill>
                <a:schemeClr val="accent6">
                  <a:lumMod val="75000"/>
                </a:schemeClr>
              </a:solidFill>
            </a:rPr>
            <a:t>La </a:t>
          </a:r>
          <a:r>
            <a:rPr lang="cs-CZ" sz="4000" b="1" dirty="0" err="1" smtClean="0">
              <a:solidFill>
                <a:schemeClr val="accent6">
                  <a:lumMod val="75000"/>
                </a:schemeClr>
              </a:solidFill>
            </a:rPr>
            <a:t>connexion</a:t>
          </a:r>
          <a:r>
            <a:rPr lang="cs-CZ" sz="4000" b="1" dirty="0" smtClean="0">
              <a:solidFill>
                <a:schemeClr val="accent6">
                  <a:lumMod val="75000"/>
                </a:schemeClr>
              </a:solidFill>
            </a:rPr>
            <a:t> d</a:t>
          </a:r>
          <a:r>
            <a:rPr lang="fr-FR" sz="4000" b="1" dirty="0" smtClean="0">
              <a:solidFill>
                <a:schemeClr val="accent6">
                  <a:lumMod val="75000"/>
                </a:schemeClr>
              </a:solidFill>
            </a:rPr>
            <a:t>’Internet</a:t>
          </a:r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NeighborX="-317" custLinFactNeighborY="-714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C406041E-35B4-4FDB-BEF1-96333B8FD4B8}" type="presOf" srcId="{ECBEFCA0-0FDE-44A5-85C8-BF5EE6A31022}" destId="{8CC8303C-1658-4B8E-915A-1725BDD77CAB}" srcOrd="0" destOrd="0" presId="urn:microsoft.com/office/officeart/2005/8/layout/default"/>
    <dgm:cxn modelId="{9C926B55-3D44-4908-9D07-4A4C80745157}" type="presOf" srcId="{711A5E66-DEDE-4F40-AE5C-B1FEA98BE999}" destId="{89B2976C-6C65-4FEE-ACBF-D9BB7C28D13B}" srcOrd="0" destOrd="0" presId="urn:microsoft.com/office/officeart/2005/8/layout/default"/>
    <dgm:cxn modelId="{1F60261D-12CC-48BC-95D3-87FC4CBC9078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0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r>
            <a:rPr lang="cs-CZ" sz="4000" b="1" dirty="0" smtClean="0">
              <a:solidFill>
                <a:schemeClr val="accent6">
                  <a:lumMod val="75000"/>
                </a:schemeClr>
              </a:solidFill>
            </a:rPr>
            <a:t>Les </a:t>
          </a:r>
          <a:r>
            <a:rPr lang="cs-CZ" sz="4000" b="1" dirty="0" err="1" smtClean="0">
              <a:solidFill>
                <a:schemeClr val="accent6">
                  <a:lumMod val="75000"/>
                </a:schemeClr>
              </a:solidFill>
            </a:rPr>
            <a:t>pantoufles</a:t>
          </a:r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NeighborX="-317" custLinFactNeighborY="-714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6E600B61-5B4A-475D-BF36-71AB4CB666D4}" type="presOf" srcId="{ECBEFCA0-0FDE-44A5-85C8-BF5EE6A31022}" destId="{8CC8303C-1658-4B8E-915A-1725BDD77CAB}" srcOrd="0" destOrd="0" presId="urn:microsoft.com/office/officeart/2005/8/layout/default"/>
    <dgm:cxn modelId="{5A3DFDFF-A814-46A4-8304-A6A3F0CAB253}" type="presOf" srcId="{711A5E66-DEDE-4F40-AE5C-B1FEA98BE999}" destId="{89B2976C-6C65-4FEE-ACBF-D9BB7C28D13B}" srcOrd="0" destOrd="0" presId="urn:microsoft.com/office/officeart/2005/8/layout/default"/>
    <dgm:cxn modelId="{9362CCB3-EAF6-47E6-ADCB-B300CE6E14C0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1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r>
            <a:rPr lang="cs-CZ" sz="4000" b="1" dirty="0" err="1" smtClean="0">
              <a:solidFill>
                <a:schemeClr val="accent6">
                  <a:lumMod val="75000"/>
                </a:schemeClr>
              </a:solidFill>
            </a:rPr>
            <a:t>Le</a:t>
          </a:r>
          <a:r>
            <a:rPr lang="cs-CZ" sz="4000" b="1" dirty="0" smtClean="0">
              <a:solidFill>
                <a:schemeClr val="accent6">
                  <a:lumMod val="75000"/>
                </a:schemeClr>
              </a:solidFill>
            </a:rPr>
            <a:t> </a:t>
          </a:r>
          <a:r>
            <a:rPr lang="cs-CZ" sz="4000" b="1" dirty="0" err="1" smtClean="0">
              <a:solidFill>
                <a:schemeClr val="accent6">
                  <a:lumMod val="75000"/>
                </a:schemeClr>
              </a:solidFill>
            </a:rPr>
            <a:t>savon</a:t>
          </a:r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NeighborX="-317" custLinFactNeighborY="-714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8D4DAFC0-E05A-4DD5-8326-0CDB21667DFF}" type="presOf" srcId="{ECBEFCA0-0FDE-44A5-85C8-BF5EE6A31022}" destId="{8CC8303C-1658-4B8E-915A-1725BDD77CAB}" srcOrd="0" destOrd="0" presId="urn:microsoft.com/office/officeart/2005/8/layout/default"/>
    <dgm:cxn modelId="{4AD81607-3F68-4C1D-B18F-A5464DF02586}" type="presOf" srcId="{711A5E66-DEDE-4F40-AE5C-B1FEA98BE999}" destId="{89B2976C-6C65-4FEE-ACBF-D9BB7C28D13B}" srcOrd="0" destOrd="0" presId="urn:microsoft.com/office/officeart/2005/8/layout/default"/>
    <dgm:cxn modelId="{2D399463-7CFB-4696-BDFD-F26386D80C2A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2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r>
            <a:rPr lang="cs-CZ" sz="4000" b="1" dirty="0" err="1" smtClean="0">
              <a:solidFill>
                <a:schemeClr val="accent6">
                  <a:lumMod val="75000"/>
                </a:schemeClr>
              </a:solidFill>
            </a:rPr>
            <a:t>Le</a:t>
          </a:r>
          <a:r>
            <a:rPr lang="cs-CZ" sz="4000" b="1" dirty="0" smtClean="0">
              <a:solidFill>
                <a:schemeClr val="accent6">
                  <a:lumMod val="75000"/>
                </a:schemeClr>
              </a:solidFill>
            </a:rPr>
            <a:t> </a:t>
          </a:r>
          <a:r>
            <a:rPr lang="cs-CZ" sz="4000" b="1" dirty="0" err="1" smtClean="0">
              <a:solidFill>
                <a:schemeClr val="accent6">
                  <a:lumMod val="75000"/>
                </a:schemeClr>
              </a:solidFill>
            </a:rPr>
            <a:t>cintre</a:t>
          </a:r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NeighborX="-317" custLinFactNeighborY="-714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AF003A06-EA96-44C6-A6AF-D82524B83E1B}" type="presOf" srcId="{711A5E66-DEDE-4F40-AE5C-B1FEA98BE999}" destId="{89B2976C-6C65-4FEE-ACBF-D9BB7C28D13B}" srcOrd="0" destOrd="0" presId="urn:microsoft.com/office/officeart/2005/8/layout/default"/>
    <dgm:cxn modelId="{0A0F492F-45F5-402C-A2B9-AF1355B2928E}" type="presOf" srcId="{ECBEFCA0-0FDE-44A5-85C8-BF5EE6A31022}" destId="{8CC8303C-1658-4B8E-915A-1725BDD77CAB}" srcOrd="0" destOrd="0" presId="urn:microsoft.com/office/officeart/2005/8/layout/default"/>
    <dgm:cxn modelId="{A716538C-CA0C-4F91-895C-41D678A1B365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3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r>
            <a:rPr lang="cs-CZ" sz="4000" b="1" dirty="0" smtClean="0">
              <a:solidFill>
                <a:schemeClr val="accent6">
                  <a:lumMod val="75000"/>
                </a:schemeClr>
              </a:solidFill>
            </a:rPr>
            <a:t>La </a:t>
          </a:r>
          <a:r>
            <a:rPr lang="cs-CZ" sz="4000" b="1" dirty="0" err="1" smtClean="0">
              <a:solidFill>
                <a:schemeClr val="accent6">
                  <a:lumMod val="75000"/>
                </a:schemeClr>
              </a:solidFill>
            </a:rPr>
            <a:t>télé</a:t>
          </a:r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NeighborX="-317" custLinFactNeighborY="-714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3BB17396-6F8C-4363-A3AD-3AEC7AE363AB}" type="presOf" srcId="{ECBEFCA0-0FDE-44A5-85C8-BF5EE6A31022}" destId="{8CC8303C-1658-4B8E-915A-1725BDD77CAB}" srcOrd="0" destOrd="0" presId="urn:microsoft.com/office/officeart/2005/8/layout/default"/>
    <dgm:cxn modelId="{159D6417-E3D1-4C85-A621-8E73EABE1FE8}" type="presOf" srcId="{711A5E66-DEDE-4F40-AE5C-B1FEA98BE999}" destId="{89B2976C-6C65-4FEE-ACBF-D9BB7C28D13B}" srcOrd="0" destOrd="0" presId="urn:microsoft.com/office/officeart/2005/8/layout/default"/>
    <dgm:cxn modelId="{0A326574-258A-4B9A-9E6E-EF0C993A85B2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4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r>
            <a:rPr lang="cs-CZ" sz="4000" b="1" dirty="0" smtClean="0">
              <a:solidFill>
                <a:schemeClr val="accent6">
                  <a:lumMod val="75000"/>
                </a:schemeClr>
              </a:solidFill>
            </a:rPr>
            <a:t>La chambre</a:t>
          </a:r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AE12B54-536F-46D9-BB1C-754B941B9421}">
      <dgm:prSet phldrT="[Text]" custT="1"/>
      <dgm:spPr/>
      <dgm:t>
        <a:bodyPr/>
        <a:lstStyle/>
        <a:p>
          <a:r>
            <a:rPr lang="cs-CZ" sz="4000" b="1" dirty="0" smtClean="0">
              <a:solidFill>
                <a:schemeClr val="accent6">
                  <a:lumMod val="75000"/>
                </a:schemeClr>
              </a:solidFill>
            </a:rPr>
            <a:t>La </a:t>
          </a:r>
          <a:r>
            <a:rPr lang="cs-CZ" sz="4000" b="1" dirty="0" err="1" smtClean="0">
              <a:solidFill>
                <a:schemeClr val="accent6">
                  <a:lumMod val="75000"/>
                </a:schemeClr>
              </a:solidFill>
            </a:rPr>
            <a:t>réception</a:t>
          </a:r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D520374D-9BFC-4BD1-BED4-4AA575D8FAB5}" type="parTrans" cxnId="{E9318F3C-FF09-444D-B5D3-0B837B8DE53E}">
      <dgm:prSet/>
      <dgm:spPr/>
      <dgm:t>
        <a:bodyPr/>
        <a:lstStyle/>
        <a:p>
          <a:endParaRPr lang="cs-CZ"/>
        </a:p>
      </dgm:t>
    </dgm:pt>
    <dgm:pt modelId="{79A67F96-88F2-4ED7-A7B8-DE27C92F01B2}" type="sibTrans" cxnId="{E9318F3C-FF09-444D-B5D3-0B837B8DE53E}">
      <dgm:prSet/>
      <dgm:spPr/>
      <dgm:t>
        <a:bodyPr/>
        <a:lstStyle/>
        <a:p>
          <a:endParaRPr lang="cs-CZ"/>
        </a:p>
      </dgm:t>
    </dgm:pt>
    <dgm:pt modelId="{00596A14-DCFA-46C6-B688-D66EB5521761}">
      <dgm:prSet phldrT="[Text]"/>
      <dgm:spPr/>
      <dgm:t>
        <a:bodyPr/>
        <a:lstStyle/>
        <a:p>
          <a:r>
            <a:rPr lang="cs-CZ" b="1" dirty="0" err="1" smtClean="0">
              <a:solidFill>
                <a:schemeClr val="accent6">
                  <a:lumMod val="75000"/>
                </a:schemeClr>
              </a:solidFill>
            </a:rPr>
            <a:t>Le</a:t>
          </a:r>
          <a:r>
            <a:rPr lang="cs-CZ" b="1" dirty="0" smtClean="0">
              <a:solidFill>
                <a:schemeClr val="accent6">
                  <a:lumMod val="75000"/>
                </a:schemeClr>
              </a:solidFill>
            </a:rPr>
            <a:t> restaurant</a:t>
          </a:r>
          <a:endParaRPr lang="cs-CZ" b="1" dirty="0">
            <a:solidFill>
              <a:schemeClr val="accent6">
                <a:lumMod val="75000"/>
              </a:schemeClr>
            </a:solidFill>
          </a:endParaRPr>
        </a:p>
      </dgm:t>
    </dgm:pt>
    <dgm:pt modelId="{7248C985-40B4-46D6-82E2-EF72431CF35D}" type="parTrans" cxnId="{9422BD9D-929E-4887-B093-4DFCA8BBA2CF}">
      <dgm:prSet/>
      <dgm:spPr/>
      <dgm:t>
        <a:bodyPr/>
        <a:lstStyle/>
        <a:p>
          <a:endParaRPr lang="cs-CZ"/>
        </a:p>
      </dgm:t>
    </dgm:pt>
    <dgm:pt modelId="{22524F3B-9E3B-45E8-BEDB-E165DBCE666F}" type="sibTrans" cxnId="{9422BD9D-929E-4887-B093-4DFCA8BBA2CF}">
      <dgm:prSet/>
      <dgm:spPr/>
      <dgm:t>
        <a:bodyPr/>
        <a:lstStyle/>
        <a:p>
          <a:endParaRPr lang="cs-CZ"/>
        </a:p>
      </dgm:t>
    </dgm:pt>
    <dgm:pt modelId="{8493EB49-ADE4-4BA0-BCD0-7AA2D6DD5CB9}">
      <dgm:prSet phldrT="[Text]"/>
      <dgm:spPr/>
      <dgm:t>
        <a:bodyPr/>
        <a:lstStyle/>
        <a:p>
          <a:r>
            <a:rPr lang="cs-CZ" b="1" dirty="0" err="1" smtClean="0">
              <a:solidFill>
                <a:schemeClr val="accent6">
                  <a:lumMod val="75000"/>
                </a:schemeClr>
              </a:solidFill>
            </a:rPr>
            <a:t>Le</a:t>
          </a:r>
          <a:r>
            <a:rPr lang="cs-CZ" b="1" dirty="0" smtClean="0">
              <a:solidFill>
                <a:schemeClr val="accent6">
                  <a:lumMod val="75000"/>
                </a:schemeClr>
              </a:solidFill>
            </a:rPr>
            <a:t> </a:t>
          </a:r>
          <a:r>
            <a:rPr lang="cs-CZ" b="1" dirty="0" err="1" smtClean="0">
              <a:solidFill>
                <a:schemeClr val="accent6">
                  <a:lumMod val="75000"/>
                </a:schemeClr>
              </a:solidFill>
            </a:rPr>
            <a:t>couloir</a:t>
          </a:r>
          <a:endParaRPr lang="cs-CZ" b="1" dirty="0">
            <a:solidFill>
              <a:schemeClr val="accent6">
                <a:lumMod val="75000"/>
              </a:schemeClr>
            </a:solidFill>
          </a:endParaRPr>
        </a:p>
      </dgm:t>
    </dgm:pt>
    <dgm:pt modelId="{FBF0007A-4386-48EC-B1B7-407C73885449}" type="parTrans" cxnId="{912EB91D-49DD-4466-B73D-1DCAC728121C}">
      <dgm:prSet/>
      <dgm:spPr/>
      <dgm:t>
        <a:bodyPr/>
        <a:lstStyle/>
        <a:p>
          <a:endParaRPr lang="cs-CZ"/>
        </a:p>
      </dgm:t>
    </dgm:pt>
    <dgm:pt modelId="{BA31872E-652F-470C-AEBE-41E22A0D74B4}" type="sibTrans" cxnId="{912EB91D-49DD-4466-B73D-1DCAC728121C}">
      <dgm:prSet/>
      <dgm:spPr/>
      <dgm:t>
        <a:bodyPr/>
        <a:lstStyle/>
        <a:p>
          <a:endParaRPr lang="cs-CZ"/>
        </a:p>
      </dgm:t>
    </dgm:pt>
    <dgm:pt modelId="{CFA208D7-3751-4B4E-BD57-B11F21CE4FCB}">
      <dgm:prSet phldrT="[Text]"/>
      <dgm:spPr/>
      <dgm:t>
        <a:bodyPr/>
        <a:lstStyle/>
        <a:p>
          <a:r>
            <a:rPr lang="fr-FR" b="1" dirty="0" smtClean="0">
              <a:solidFill>
                <a:schemeClr val="accent6">
                  <a:lumMod val="75000"/>
                </a:schemeClr>
              </a:solidFill>
            </a:rPr>
            <a:t>Le hall</a:t>
          </a:r>
          <a:endParaRPr lang="cs-CZ" b="1" dirty="0">
            <a:solidFill>
              <a:schemeClr val="accent6">
                <a:lumMod val="75000"/>
              </a:schemeClr>
            </a:solidFill>
          </a:endParaRPr>
        </a:p>
      </dgm:t>
    </dgm:pt>
    <dgm:pt modelId="{080C355F-3DC2-46DA-B9C2-4358A751CADB}" type="parTrans" cxnId="{978B5BBF-74CA-4542-B2E8-397D806C9778}">
      <dgm:prSet/>
      <dgm:spPr/>
      <dgm:t>
        <a:bodyPr/>
        <a:lstStyle/>
        <a:p>
          <a:endParaRPr lang="cs-CZ"/>
        </a:p>
      </dgm:t>
    </dgm:pt>
    <dgm:pt modelId="{BBF42571-0BB5-43FC-B384-B5052E2A2003}" type="sibTrans" cxnId="{978B5BBF-74CA-4542-B2E8-397D806C9778}">
      <dgm:prSet/>
      <dgm:spPr/>
      <dgm:t>
        <a:bodyPr/>
        <a:lstStyle/>
        <a:p>
          <a:endParaRPr lang="cs-CZ"/>
        </a:p>
      </dgm:t>
    </dgm:pt>
    <dgm:pt modelId="{84BD3216-BEB8-44A5-9743-32BA15C8FFE0}">
      <dgm:prSet phldrT="[Text]"/>
      <dgm:spPr/>
      <dgm:t>
        <a:bodyPr/>
        <a:lstStyle/>
        <a:p>
          <a:r>
            <a:rPr lang="fr-FR" b="1" dirty="0" smtClean="0">
              <a:solidFill>
                <a:schemeClr val="accent6">
                  <a:lumMod val="75000"/>
                </a:schemeClr>
              </a:solidFill>
            </a:rPr>
            <a:t>La cuisine</a:t>
          </a:r>
          <a:endParaRPr lang="cs-CZ" b="1" dirty="0">
            <a:solidFill>
              <a:schemeClr val="accent6">
                <a:lumMod val="75000"/>
              </a:schemeClr>
            </a:solidFill>
          </a:endParaRPr>
        </a:p>
      </dgm:t>
    </dgm:pt>
    <dgm:pt modelId="{3AD21208-1925-4942-A535-91FCA306BB48}" type="parTrans" cxnId="{FA845064-B162-425B-91E4-281CB4A67026}">
      <dgm:prSet/>
      <dgm:spPr/>
      <dgm:t>
        <a:bodyPr/>
        <a:lstStyle/>
        <a:p>
          <a:endParaRPr lang="cs-CZ"/>
        </a:p>
      </dgm:t>
    </dgm:pt>
    <dgm:pt modelId="{32FC5C27-D25F-4DBD-8D7A-1A2D6312C88A}" type="sibTrans" cxnId="{FA845064-B162-425B-91E4-281CB4A67026}">
      <dgm:prSet/>
      <dgm:spPr/>
      <dgm:t>
        <a:bodyPr/>
        <a:lstStyle/>
        <a:p>
          <a:endParaRPr lang="cs-CZ"/>
        </a:p>
      </dgm:t>
    </dgm:pt>
    <dgm:pt modelId="{C3839A65-9C7A-4365-A8F9-41C72078FC35}">
      <dgm:prSet phldrT="[Text]"/>
      <dgm:spPr/>
      <dgm:t>
        <a:bodyPr/>
        <a:lstStyle/>
        <a:p>
          <a:r>
            <a:rPr lang="fr-FR" b="1" dirty="0" smtClean="0">
              <a:solidFill>
                <a:schemeClr val="accent6">
                  <a:lumMod val="75000"/>
                </a:schemeClr>
              </a:solidFill>
            </a:rPr>
            <a:t>Les toilettes</a:t>
          </a:r>
          <a:endParaRPr lang="cs-CZ" b="1" dirty="0">
            <a:solidFill>
              <a:schemeClr val="accent6">
                <a:lumMod val="75000"/>
              </a:schemeClr>
            </a:solidFill>
          </a:endParaRPr>
        </a:p>
      </dgm:t>
    </dgm:pt>
    <dgm:pt modelId="{4CF482EB-7076-4ECA-877D-B5DD693A3F0D}" type="parTrans" cxnId="{C2774256-DC3A-4200-9377-7E73A844DC61}">
      <dgm:prSet/>
      <dgm:spPr/>
      <dgm:t>
        <a:bodyPr/>
        <a:lstStyle/>
        <a:p>
          <a:endParaRPr lang="cs-CZ"/>
        </a:p>
      </dgm:t>
    </dgm:pt>
    <dgm:pt modelId="{1B1260CF-B078-4CCB-A83B-949D0C81EBFF}" type="sibTrans" cxnId="{C2774256-DC3A-4200-9377-7E73A844DC61}">
      <dgm:prSet/>
      <dgm:spPr/>
      <dgm:t>
        <a:bodyPr/>
        <a:lstStyle/>
        <a:p>
          <a:endParaRPr lang="cs-CZ"/>
        </a:p>
      </dgm:t>
    </dgm:pt>
    <dgm:pt modelId="{C9EDAA9C-B366-40E2-A1B7-0197A9D0451B}">
      <dgm:prSet phldrT="[Text]"/>
      <dgm:spPr/>
      <dgm:t>
        <a:bodyPr/>
        <a:lstStyle/>
        <a:p>
          <a:r>
            <a:rPr lang="fr-FR" b="1" dirty="0" smtClean="0">
              <a:solidFill>
                <a:schemeClr val="accent6">
                  <a:lumMod val="75000"/>
                </a:schemeClr>
              </a:solidFill>
            </a:rPr>
            <a:t>Le bar</a:t>
          </a:r>
          <a:endParaRPr lang="cs-CZ" b="1" dirty="0">
            <a:solidFill>
              <a:schemeClr val="accent6">
                <a:lumMod val="75000"/>
              </a:schemeClr>
            </a:solidFill>
          </a:endParaRPr>
        </a:p>
      </dgm:t>
    </dgm:pt>
    <dgm:pt modelId="{1130E2B1-5786-441A-AAE1-A2B160DBC63F}" type="parTrans" cxnId="{958A918D-EFBA-45AD-BCEC-B1DB4290723A}">
      <dgm:prSet/>
      <dgm:spPr/>
      <dgm:t>
        <a:bodyPr/>
        <a:lstStyle/>
        <a:p>
          <a:endParaRPr lang="cs-CZ"/>
        </a:p>
      </dgm:t>
    </dgm:pt>
    <dgm:pt modelId="{6EAC2C27-D6C0-4062-958A-3EF9EC06C3AE}" type="sibTrans" cxnId="{958A918D-EFBA-45AD-BCEC-B1DB4290723A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8" custScaleX="140633" custLinFactNeighborX="-11728" custLinFactNeighborY="52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6DCBC1-61B1-48DD-8CBA-DCF70291FC7C}" type="pres">
      <dgm:prSet presAssocID="{C01D5656-7001-47D0-B893-B3D3332F8032}" presName="sibTrans" presStyleCnt="0"/>
      <dgm:spPr/>
    </dgm:pt>
    <dgm:pt modelId="{1E572E73-7ED4-4FCD-BAEA-C95EAEAA5428}" type="pres">
      <dgm:prSet presAssocID="{8AE12B54-536F-46D9-BB1C-754B941B9421}" presName="node" presStyleLbl="node1" presStyleIdx="1" presStyleCnt="8" custScaleX="158875" custLinFactNeighborX="-3748" custLinFactNeighborY="-3991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5A1373-BF55-4B28-B473-0309CEA8510E}" type="pres">
      <dgm:prSet presAssocID="{79A67F96-88F2-4ED7-A7B8-DE27C92F01B2}" presName="sibTrans" presStyleCnt="0"/>
      <dgm:spPr/>
    </dgm:pt>
    <dgm:pt modelId="{1FD12BA5-0B06-4C8D-A846-F2946F6B3761}" type="pres">
      <dgm:prSet presAssocID="{00596A14-DCFA-46C6-B688-D66EB5521761}" presName="node" presStyleLbl="node1" presStyleIdx="2" presStyleCnt="8" custLinFactNeighborX="4617" custLinFactNeighborY="-45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0F6C76-40A8-4F92-994B-7B6A0089C044}" type="pres">
      <dgm:prSet presAssocID="{22524F3B-9E3B-45E8-BEDB-E165DBCE666F}" presName="sibTrans" presStyleCnt="0"/>
      <dgm:spPr/>
    </dgm:pt>
    <dgm:pt modelId="{18D2D8BA-2F89-4FB3-A9B9-08292AF46DAE}" type="pres">
      <dgm:prSet presAssocID="{8493EB49-ADE4-4BA0-BCD0-7AA2D6DD5CB9}" presName="node" presStyleLbl="node1" presStyleIdx="3" presStyleCnt="8" custLinFactX="19367" custLinFactNeighborX="100000" custLinFactNeighborY="416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D31136-43A4-4A3F-9CCD-FE1439A8A10A}" type="pres">
      <dgm:prSet presAssocID="{BA31872E-652F-470C-AEBE-41E22A0D74B4}" presName="sibTrans" presStyleCnt="0"/>
      <dgm:spPr/>
    </dgm:pt>
    <dgm:pt modelId="{F1193A90-40F6-4B99-A7D8-4F33A186D839}" type="pres">
      <dgm:prSet presAssocID="{CFA208D7-3751-4B4E-BD57-B11F21CE4FCB}" presName="node" presStyleLbl="node1" presStyleIdx="4" presStyleCnt="8" custLinFactX="-4395" custLinFactNeighborX="-100000" custLinFactNeighborY="-50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A066BD-5F1E-45A9-A483-E0ACAA2EFCF9}" type="pres">
      <dgm:prSet presAssocID="{BBF42571-0BB5-43FC-B384-B5052E2A2003}" presName="sibTrans" presStyleCnt="0"/>
      <dgm:spPr/>
    </dgm:pt>
    <dgm:pt modelId="{38C22104-4A9B-4050-B3D7-39A4FB23DE1D}" type="pres">
      <dgm:prSet presAssocID="{84BD3216-BEB8-44A5-9743-32BA15C8FFE0}" presName="node" presStyleLbl="node1" presStyleIdx="5" presStyleCnt="8" custLinFactX="-5383" custLinFactNeighborX="-100000" custLinFactNeighborY="-15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277BF2-DEBD-4084-AF69-1B85473152A5}" type="pres">
      <dgm:prSet presAssocID="{32FC5C27-D25F-4DBD-8D7A-1A2D6312C88A}" presName="sibTrans" presStyleCnt="0"/>
      <dgm:spPr/>
    </dgm:pt>
    <dgm:pt modelId="{7BF7800C-9097-4B85-A215-84392BBE6DBF}" type="pres">
      <dgm:prSet presAssocID="{C3839A65-9C7A-4365-A8F9-41C72078FC35}" presName="node" presStyleLbl="node1" presStyleIdx="6" presStyleCnt="8" custLinFactNeighborX="-11043" custLinFactNeighborY="-233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EDFCA2D-6D2B-41FE-8A2D-9F569DC6D5A8}" type="pres">
      <dgm:prSet presAssocID="{1B1260CF-B078-4CCB-A83B-949D0C81EBFF}" presName="sibTrans" presStyleCnt="0"/>
      <dgm:spPr/>
    </dgm:pt>
    <dgm:pt modelId="{4E139D6E-9C97-4165-B68A-43175E2E098D}" type="pres">
      <dgm:prSet presAssocID="{C9EDAA9C-B366-40E2-A1B7-0197A9D0451B}" presName="node" presStyleLbl="node1" presStyleIdx="7" presStyleCnt="8" custLinFactNeighborX="-1731" custLinFactNeighborY="-695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12EB91D-49DD-4466-B73D-1DCAC728121C}" srcId="{711A5E66-DEDE-4F40-AE5C-B1FEA98BE999}" destId="{8493EB49-ADE4-4BA0-BCD0-7AA2D6DD5CB9}" srcOrd="3" destOrd="0" parTransId="{FBF0007A-4386-48EC-B1B7-407C73885449}" sibTransId="{BA31872E-652F-470C-AEBE-41E22A0D74B4}"/>
    <dgm:cxn modelId="{44C688CB-7E7F-41BF-9963-9407DA6C6763}" type="presOf" srcId="{8AE12B54-536F-46D9-BB1C-754B941B9421}" destId="{1E572E73-7ED4-4FCD-BAEA-C95EAEAA5428}" srcOrd="0" destOrd="0" presId="urn:microsoft.com/office/officeart/2005/8/layout/default"/>
    <dgm:cxn modelId="{BC55D013-24CE-4C30-8AF5-85FAC02BC419}" type="presOf" srcId="{C3839A65-9C7A-4365-A8F9-41C72078FC35}" destId="{7BF7800C-9097-4B85-A215-84392BBE6DBF}" srcOrd="0" destOrd="0" presId="urn:microsoft.com/office/officeart/2005/8/layout/default"/>
    <dgm:cxn modelId="{8AB6BD0B-7645-4F69-9789-844E1114AA5D}" type="presOf" srcId="{ECBEFCA0-0FDE-44A5-85C8-BF5EE6A31022}" destId="{8CC8303C-1658-4B8E-915A-1725BDD77CAB}" srcOrd="0" destOrd="0" presId="urn:microsoft.com/office/officeart/2005/8/layout/default"/>
    <dgm:cxn modelId="{9422BD9D-929E-4887-B093-4DFCA8BBA2CF}" srcId="{711A5E66-DEDE-4F40-AE5C-B1FEA98BE999}" destId="{00596A14-DCFA-46C6-B688-D66EB5521761}" srcOrd="2" destOrd="0" parTransId="{7248C985-40B4-46D6-82E2-EF72431CF35D}" sibTransId="{22524F3B-9E3B-45E8-BEDB-E165DBCE666F}"/>
    <dgm:cxn modelId="{43E3D7E4-6A91-4218-BE27-EE41312E0CB8}" type="presOf" srcId="{00596A14-DCFA-46C6-B688-D66EB5521761}" destId="{1FD12BA5-0B06-4C8D-A846-F2946F6B3761}" srcOrd="0" destOrd="0" presId="urn:microsoft.com/office/officeart/2005/8/layout/default"/>
    <dgm:cxn modelId="{68943163-ADF6-4F02-824A-634E9057C7B3}" type="presOf" srcId="{711A5E66-DEDE-4F40-AE5C-B1FEA98BE999}" destId="{89B2976C-6C65-4FEE-ACBF-D9BB7C28D13B}" srcOrd="0" destOrd="0" presId="urn:microsoft.com/office/officeart/2005/8/layout/default"/>
    <dgm:cxn modelId="{82630B36-2000-4A0C-BF8C-96B5B7443A9D}" type="presOf" srcId="{CFA208D7-3751-4B4E-BD57-B11F21CE4FCB}" destId="{F1193A90-40F6-4B99-A7D8-4F33A186D839}" srcOrd="0" destOrd="0" presId="urn:microsoft.com/office/officeart/2005/8/layout/default"/>
    <dgm:cxn modelId="{FA845064-B162-425B-91E4-281CB4A67026}" srcId="{711A5E66-DEDE-4F40-AE5C-B1FEA98BE999}" destId="{84BD3216-BEB8-44A5-9743-32BA15C8FFE0}" srcOrd="5" destOrd="0" parTransId="{3AD21208-1925-4942-A535-91FCA306BB48}" sibTransId="{32FC5C27-D25F-4DBD-8D7A-1A2D6312C88A}"/>
    <dgm:cxn modelId="{0E95ACF0-3846-400D-B75B-FFF72740E62A}" type="presOf" srcId="{8493EB49-ADE4-4BA0-BCD0-7AA2D6DD5CB9}" destId="{18D2D8BA-2F89-4FB3-A9B9-08292AF46DAE}" srcOrd="0" destOrd="0" presId="urn:microsoft.com/office/officeart/2005/8/layout/default"/>
    <dgm:cxn modelId="{4E93CCE6-64AA-4932-860F-59D620EA306A}" type="presOf" srcId="{C9EDAA9C-B366-40E2-A1B7-0197A9D0451B}" destId="{4E139D6E-9C97-4165-B68A-43175E2E098D}" srcOrd="0" destOrd="0" presId="urn:microsoft.com/office/officeart/2005/8/layout/default"/>
    <dgm:cxn modelId="{958A918D-EFBA-45AD-BCEC-B1DB4290723A}" srcId="{711A5E66-DEDE-4F40-AE5C-B1FEA98BE999}" destId="{C9EDAA9C-B366-40E2-A1B7-0197A9D0451B}" srcOrd="7" destOrd="0" parTransId="{1130E2B1-5786-441A-AAE1-A2B160DBC63F}" sibTransId="{6EAC2C27-D6C0-4062-958A-3EF9EC06C3AE}"/>
    <dgm:cxn modelId="{978B5BBF-74CA-4542-B2E8-397D806C9778}" srcId="{711A5E66-DEDE-4F40-AE5C-B1FEA98BE999}" destId="{CFA208D7-3751-4B4E-BD57-B11F21CE4FCB}" srcOrd="4" destOrd="0" parTransId="{080C355F-3DC2-46DA-B9C2-4358A751CADB}" sibTransId="{BBF42571-0BB5-43FC-B384-B5052E2A2003}"/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D99FBB7D-694F-4E01-8C17-5714E2CAC594}" type="presOf" srcId="{84BD3216-BEB8-44A5-9743-32BA15C8FFE0}" destId="{38C22104-4A9B-4050-B3D7-39A4FB23DE1D}" srcOrd="0" destOrd="0" presId="urn:microsoft.com/office/officeart/2005/8/layout/default"/>
    <dgm:cxn modelId="{C2774256-DC3A-4200-9377-7E73A844DC61}" srcId="{711A5E66-DEDE-4F40-AE5C-B1FEA98BE999}" destId="{C3839A65-9C7A-4365-A8F9-41C72078FC35}" srcOrd="6" destOrd="0" parTransId="{4CF482EB-7076-4ECA-877D-B5DD693A3F0D}" sibTransId="{1B1260CF-B078-4CCB-A83B-949D0C81EBFF}"/>
    <dgm:cxn modelId="{E9318F3C-FF09-444D-B5D3-0B837B8DE53E}" srcId="{711A5E66-DEDE-4F40-AE5C-B1FEA98BE999}" destId="{8AE12B54-536F-46D9-BB1C-754B941B9421}" srcOrd="1" destOrd="0" parTransId="{D520374D-9BFC-4BD1-BED4-4AA575D8FAB5}" sibTransId="{79A67F96-88F2-4ED7-A7B8-DE27C92F01B2}"/>
    <dgm:cxn modelId="{2B32F96B-F562-4B39-8735-B414807387EE}" type="presParOf" srcId="{89B2976C-6C65-4FEE-ACBF-D9BB7C28D13B}" destId="{8CC8303C-1658-4B8E-915A-1725BDD77CAB}" srcOrd="0" destOrd="0" presId="urn:microsoft.com/office/officeart/2005/8/layout/default"/>
    <dgm:cxn modelId="{3AC5CEB7-00E2-4B18-8E1A-5575AD3C7847}" type="presParOf" srcId="{89B2976C-6C65-4FEE-ACBF-D9BB7C28D13B}" destId="{2E6DCBC1-61B1-48DD-8CBA-DCF70291FC7C}" srcOrd="1" destOrd="0" presId="urn:microsoft.com/office/officeart/2005/8/layout/default"/>
    <dgm:cxn modelId="{2FA135B4-80F5-4E98-83B7-5016C0E18308}" type="presParOf" srcId="{89B2976C-6C65-4FEE-ACBF-D9BB7C28D13B}" destId="{1E572E73-7ED4-4FCD-BAEA-C95EAEAA5428}" srcOrd="2" destOrd="0" presId="urn:microsoft.com/office/officeart/2005/8/layout/default"/>
    <dgm:cxn modelId="{3EDD2C19-B933-49F8-B5D0-C623A8692F36}" type="presParOf" srcId="{89B2976C-6C65-4FEE-ACBF-D9BB7C28D13B}" destId="{F75A1373-BF55-4B28-B473-0309CEA8510E}" srcOrd="3" destOrd="0" presId="urn:microsoft.com/office/officeart/2005/8/layout/default"/>
    <dgm:cxn modelId="{07997577-247F-4227-AF00-D79F01670A0A}" type="presParOf" srcId="{89B2976C-6C65-4FEE-ACBF-D9BB7C28D13B}" destId="{1FD12BA5-0B06-4C8D-A846-F2946F6B3761}" srcOrd="4" destOrd="0" presId="urn:microsoft.com/office/officeart/2005/8/layout/default"/>
    <dgm:cxn modelId="{4621D67A-5640-4121-8A39-1CB3A58F4947}" type="presParOf" srcId="{89B2976C-6C65-4FEE-ACBF-D9BB7C28D13B}" destId="{DB0F6C76-40A8-4F92-994B-7B6A0089C044}" srcOrd="5" destOrd="0" presId="urn:microsoft.com/office/officeart/2005/8/layout/default"/>
    <dgm:cxn modelId="{1AC7C50C-45FB-4134-BE46-75FBFDD29B71}" type="presParOf" srcId="{89B2976C-6C65-4FEE-ACBF-D9BB7C28D13B}" destId="{18D2D8BA-2F89-4FB3-A9B9-08292AF46DAE}" srcOrd="6" destOrd="0" presId="urn:microsoft.com/office/officeart/2005/8/layout/default"/>
    <dgm:cxn modelId="{44F948E2-0CA1-4066-972B-A6398A0FDD1D}" type="presParOf" srcId="{89B2976C-6C65-4FEE-ACBF-D9BB7C28D13B}" destId="{95D31136-43A4-4A3F-9CCD-FE1439A8A10A}" srcOrd="7" destOrd="0" presId="urn:microsoft.com/office/officeart/2005/8/layout/default"/>
    <dgm:cxn modelId="{D4DD4EAB-24FA-4097-A8E4-B34FE8E1623B}" type="presParOf" srcId="{89B2976C-6C65-4FEE-ACBF-D9BB7C28D13B}" destId="{F1193A90-40F6-4B99-A7D8-4F33A186D839}" srcOrd="8" destOrd="0" presId="urn:microsoft.com/office/officeart/2005/8/layout/default"/>
    <dgm:cxn modelId="{7A4B00FC-E00D-46B9-BB0C-B7B48C7A1734}" type="presParOf" srcId="{89B2976C-6C65-4FEE-ACBF-D9BB7C28D13B}" destId="{53A066BD-5F1E-45A9-A483-E0ACAA2EFCF9}" srcOrd="9" destOrd="0" presId="urn:microsoft.com/office/officeart/2005/8/layout/default"/>
    <dgm:cxn modelId="{ABF4F5F0-B9F7-4A60-BF7A-69A9484FF0B8}" type="presParOf" srcId="{89B2976C-6C65-4FEE-ACBF-D9BB7C28D13B}" destId="{38C22104-4A9B-4050-B3D7-39A4FB23DE1D}" srcOrd="10" destOrd="0" presId="urn:microsoft.com/office/officeart/2005/8/layout/default"/>
    <dgm:cxn modelId="{06B70B2E-192C-426C-A295-7EB3778E0084}" type="presParOf" srcId="{89B2976C-6C65-4FEE-ACBF-D9BB7C28D13B}" destId="{1E277BF2-DEBD-4084-AF69-1B85473152A5}" srcOrd="11" destOrd="0" presId="urn:microsoft.com/office/officeart/2005/8/layout/default"/>
    <dgm:cxn modelId="{2008BBA7-49AD-482C-90A7-A8B9AD230F98}" type="presParOf" srcId="{89B2976C-6C65-4FEE-ACBF-D9BB7C28D13B}" destId="{7BF7800C-9097-4B85-A215-84392BBE6DBF}" srcOrd="12" destOrd="0" presId="urn:microsoft.com/office/officeart/2005/8/layout/default"/>
    <dgm:cxn modelId="{7B1D2A0F-F3EA-4795-8DAE-07CBB44F64FE}" type="presParOf" srcId="{89B2976C-6C65-4FEE-ACBF-D9BB7C28D13B}" destId="{6EDFCA2D-6D2B-41FE-8A2D-9F569DC6D5A8}" srcOrd="13" destOrd="0" presId="urn:microsoft.com/office/officeart/2005/8/layout/default"/>
    <dgm:cxn modelId="{CA384734-ECF8-49BD-BCB4-1E1D3A99CDFF}" type="presParOf" srcId="{89B2976C-6C65-4FEE-ACBF-D9BB7C28D13B}" destId="{4E139D6E-9C97-4165-B68A-43175E2E098D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5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493EB49-ADE4-4BA0-BCD0-7AA2D6DD5CB9}">
      <dgm:prSet phldrT="[Text]"/>
      <dgm:spPr/>
      <dgm:t>
        <a:bodyPr/>
        <a:lstStyle/>
        <a:p>
          <a:r>
            <a:rPr lang="cs-CZ" b="1" dirty="0" err="1" smtClean="0">
              <a:solidFill>
                <a:schemeClr val="accent6">
                  <a:lumMod val="75000"/>
                </a:schemeClr>
              </a:solidFill>
            </a:rPr>
            <a:t>Le</a:t>
          </a:r>
          <a:r>
            <a:rPr lang="cs-CZ" b="1" dirty="0" smtClean="0">
              <a:solidFill>
                <a:schemeClr val="accent6">
                  <a:lumMod val="75000"/>
                </a:schemeClr>
              </a:solidFill>
            </a:rPr>
            <a:t> </a:t>
          </a:r>
          <a:r>
            <a:rPr lang="cs-CZ" b="1" dirty="0" err="1" smtClean="0">
              <a:solidFill>
                <a:schemeClr val="accent6">
                  <a:lumMod val="75000"/>
                </a:schemeClr>
              </a:solidFill>
            </a:rPr>
            <a:t>couloir</a:t>
          </a:r>
          <a:endParaRPr lang="cs-CZ" b="1" dirty="0">
            <a:solidFill>
              <a:schemeClr val="accent6">
                <a:lumMod val="75000"/>
              </a:schemeClr>
            </a:solidFill>
          </a:endParaRPr>
        </a:p>
      </dgm:t>
    </dgm:pt>
    <dgm:pt modelId="{FBF0007A-4386-48EC-B1B7-407C73885449}" type="parTrans" cxnId="{912EB91D-49DD-4466-B73D-1DCAC728121C}">
      <dgm:prSet/>
      <dgm:spPr/>
      <dgm:t>
        <a:bodyPr/>
        <a:lstStyle/>
        <a:p>
          <a:endParaRPr lang="cs-CZ"/>
        </a:p>
      </dgm:t>
    </dgm:pt>
    <dgm:pt modelId="{BA31872E-652F-470C-AEBE-41E22A0D74B4}" type="sibTrans" cxnId="{912EB91D-49DD-4466-B73D-1DCAC728121C}">
      <dgm:prSet/>
      <dgm:spPr/>
      <dgm:t>
        <a:bodyPr/>
        <a:lstStyle/>
        <a:p>
          <a:endParaRPr lang="cs-CZ"/>
        </a:p>
      </dgm:t>
    </dgm:pt>
    <dgm:pt modelId="{B4CA57F3-012D-402C-9B7F-595C03CC0B0A}">
      <dgm:prSet/>
      <dgm:spPr/>
      <dgm:t>
        <a:bodyPr/>
        <a:lstStyle/>
        <a:p>
          <a:endParaRPr lang="cs-CZ" b="1" dirty="0">
            <a:solidFill>
              <a:schemeClr val="accent6">
                <a:lumMod val="75000"/>
              </a:schemeClr>
            </a:solidFill>
          </a:endParaRPr>
        </a:p>
      </dgm:t>
    </dgm:pt>
    <dgm:pt modelId="{DED065AF-80A1-4C51-9CB3-1DB7E2C0D19A}" type="parTrans" cxnId="{F47FAED3-B61B-49D0-B5BE-FA96CBAD565E}">
      <dgm:prSet/>
      <dgm:spPr/>
      <dgm:t>
        <a:bodyPr/>
        <a:lstStyle/>
        <a:p>
          <a:endParaRPr lang="cs-CZ"/>
        </a:p>
      </dgm:t>
    </dgm:pt>
    <dgm:pt modelId="{A4066A62-FF0A-4BD0-84B0-C6496AADE46B}" type="sibTrans" cxnId="{F47FAED3-B61B-49D0-B5BE-FA96CBAD565E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6CA9A63-9FB9-4F90-A5D7-7118FE402CED}" type="pres">
      <dgm:prSet presAssocID="{B4CA57F3-012D-402C-9B7F-595C03CC0B0A}" presName="node" presStyleLbl="node1" presStyleIdx="0" presStyleCnt="2" custAng="10800000" custFlipVert="1" custScaleX="205210" custScaleY="33184" custLinFactNeighborX="2511" custLinFactNeighborY="-3350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041CAF-6A9D-4A85-8F30-8D587BE590A6}" type="pres">
      <dgm:prSet presAssocID="{A4066A62-FF0A-4BD0-84B0-C6496AADE46B}" presName="sibTrans" presStyleCnt="0"/>
      <dgm:spPr/>
    </dgm:pt>
    <dgm:pt modelId="{18D2D8BA-2F89-4FB3-A9B9-08292AF46DAE}" type="pres">
      <dgm:prSet presAssocID="{8493EB49-ADE4-4BA0-BCD0-7AA2D6DD5CB9}" presName="node" presStyleLbl="node1" presStyleIdx="1" presStyleCnt="2" custLinFactX="19367" custLinFactNeighborX="100000" custLinFactNeighborY="416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9E60206-09DF-4365-9AC5-1977BE22C62C}" type="presOf" srcId="{8493EB49-ADE4-4BA0-BCD0-7AA2D6DD5CB9}" destId="{18D2D8BA-2F89-4FB3-A9B9-08292AF46DAE}" srcOrd="0" destOrd="0" presId="urn:microsoft.com/office/officeart/2005/8/layout/default"/>
    <dgm:cxn modelId="{05E67B6D-8AF8-4B5E-A34C-0462AF0E936F}" type="presOf" srcId="{B4CA57F3-012D-402C-9B7F-595C03CC0B0A}" destId="{A6CA9A63-9FB9-4F90-A5D7-7118FE402CED}" srcOrd="0" destOrd="0" presId="urn:microsoft.com/office/officeart/2005/8/layout/default"/>
    <dgm:cxn modelId="{F47FAED3-B61B-49D0-B5BE-FA96CBAD565E}" srcId="{711A5E66-DEDE-4F40-AE5C-B1FEA98BE999}" destId="{B4CA57F3-012D-402C-9B7F-595C03CC0B0A}" srcOrd="0" destOrd="0" parTransId="{DED065AF-80A1-4C51-9CB3-1DB7E2C0D19A}" sibTransId="{A4066A62-FF0A-4BD0-84B0-C6496AADE46B}"/>
    <dgm:cxn modelId="{912EB91D-49DD-4466-B73D-1DCAC728121C}" srcId="{711A5E66-DEDE-4F40-AE5C-B1FEA98BE999}" destId="{8493EB49-ADE4-4BA0-BCD0-7AA2D6DD5CB9}" srcOrd="1" destOrd="0" parTransId="{FBF0007A-4386-48EC-B1B7-407C73885449}" sibTransId="{BA31872E-652F-470C-AEBE-41E22A0D74B4}"/>
    <dgm:cxn modelId="{C72FD111-E663-4149-8F3B-D6B4010D99F2}" type="presOf" srcId="{711A5E66-DEDE-4F40-AE5C-B1FEA98BE999}" destId="{89B2976C-6C65-4FEE-ACBF-D9BB7C28D13B}" srcOrd="0" destOrd="0" presId="urn:microsoft.com/office/officeart/2005/8/layout/default"/>
    <dgm:cxn modelId="{18A9BEEE-DAFE-41EE-8030-F62BA8B48A29}" type="presParOf" srcId="{89B2976C-6C65-4FEE-ACBF-D9BB7C28D13B}" destId="{A6CA9A63-9FB9-4F90-A5D7-7118FE402CED}" srcOrd="0" destOrd="0" presId="urn:microsoft.com/office/officeart/2005/8/layout/default"/>
    <dgm:cxn modelId="{7EDC9175-ED87-4CD8-9AAA-C8440789D031}" type="presParOf" srcId="{89B2976C-6C65-4FEE-ACBF-D9BB7C28D13B}" destId="{B6041CAF-6A9D-4A85-8F30-8D587BE590A6}" srcOrd="1" destOrd="0" presId="urn:microsoft.com/office/officeart/2005/8/layout/default"/>
    <dgm:cxn modelId="{55AD685A-6EF2-4C92-B603-ADB7F45D53FF}" type="presParOf" srcId="{89B2976C-6C65-4FEE-ACBF-D9BB7C28D13B}" destId="{18D2D8BA-2F89-4FB3-A9B9-08292AF46DAE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6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Y="-14873" custLinFactNeighborX="-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3E1ED991-FF37-444D-9187-BA5014194305}" type="presOf" srcId="{ECBEFCA0-0FDE-44A5-85C8-BF5EE6A31022}" destId="{8CC8303C-1658-4B8E-915A-1725BDD77CAB}" srcOrd="0" destOrd="0" presId="urn:microsoft.com/office/officeart/2005/8/layout/default"/>
    <dgm:cxn modelId="{403C8160-2188-4289-B1C1-B2D321529F65}" type="presOf" srcId="{711A5E66-DEDE-4F40-AE5C-B1FEA98BE999}" destId="{89B2976C-6C65-4FEE-ACBF-D9BB7C28D13B}" srcOrd="0" destOrd="0" presId="urn:microsoft.com/office/officeart/2005/8/layout/default"/>
    <dgm:cxn modelId="{0FD5D01B-D4D4-4308-B463-51D49706F1F3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7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Y="-14873" custLinFactNeighborX="-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52B0338C-8311-419E-ADC6-638CC0293101}" type="presOf" srcId="{711A5E66-DEDE-4F40-AE5C-B1FEA98BE999}" destId="{89B2976C-6C65-4FEE-ACBF-D9BB7C28D13B}" srcOrd="0" destOrd="0" presId="urn:microsoft.com/office/officeart/2005/8/layout/default"/>
    <dgm:cxn modelId="{E8837232-D957-42D6-BEA9-14449E7E6540}" type="presOf" srcId="{ECBEFCA0-0FDE-44A5-85C8-BF5EE6A31022}" destId="{8CC8303C-1658-4B8E-915A-1725BDD77CAB}" srcOrd="0" destOrd="0" presId="urn:microsoft.com/office/officeart/2005/8/layout/default"/>
    <dgm:cxn modelId="{4EF420BE-078E-46DE-A408-413959D68832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8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Y="-14873" custLinFactNeighborX="-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63436096-D159-4BA5-B29C-AC4901044F5D}" type="presOf" srcId="{711A5E66-DEDE-4F40-AE5C-B1FEA98BE999}" destId="{89B2976C-6C65-4FEE-ACBF-D9BB7C28D13B}" srcOrd="0" destOrd="0" presId="urn:microsoft.com/office/officeart/2005/8/layout/default"/>
    <dgm:cxn modelId="{304759D6-B6BF-4216-AAE5-A83EC54DF890}" type="presOf" srcId="{ECBEFCA0-0FDE-44A5-85C8-BF5EE6A31022}" destId="{8CC8303C-1658-4B8E-915A-1725BDD77CAB}" srcOrd="0" destOrd="0" presId="urn:microsoft.com/office/officeart/2005/8/layout/default"/>
    <dgm:cxn modelId="{0A52C968-8448-4A66-9C62-40B8134EFBCF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9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Y="-14873" custLinFactNeighborX="-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B3E42280-83CF-47E3-A496-1AD978E2656D}" type="presOf" srcId="{711A5E66-DEDE-4F40-AE5C-B1FEA98BE999}" destId="{89B2976C-6C65-4FEE-ACBF-D9BB7C28D13B}" srcOrd="0" destOrd="0" presId="urn:microsoft.com/office/officeart/2005/8/layout/default"/>
    <dgm:cxn modelId="{53DC0A49-35A4-423B-A076-3BAF73BED3E1}" type="presOf" srcId="{ECBEFCA0-0FDE-44A5-85C8-BF5EE6A31022}" destId="{8CC8303C-1658-4B8E-915A-1725BDD77CAB}" srcOrd="0" destOrd="0" presId="urn:microsoft.com/office/officeart/2005/8/layout/default"/>
    <dgm:cxn modelId="{2E74A1BC-AC99-4854-AC37-2055855B07F9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0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Y="-14873" custLinFactNeighborX="-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48852204-5C78-48B1-9001-A753865F9182}" type="presOf" srcId="{711A5E66-DEDE-4F40-AE5C-B1FEA98BE999}" destId="{89B2976C-6C65-4FEE-ACBF-D9BB7C28D13B}" srcOrd="0" destOrd="0" presId="urn:microsoft.com/office/officeart/2005/8/layout/default"/>
    <dgm:cxn modelId="{94FC7773-595F-430A-9E2F-F6C41FC9356D}" type="presOf" srcId="{ECBEFCA0-0FDE-44A5-85C8-BF5EE6A31022}" destId="{8CC8303C-1658-4B8E-915A-1725BDD77CAB}" srcOrd="0" destOrd="0" presId="urn:microsoft.com/office/officeart/2005/8/layout/default"/>
    <dgm:cxn modelId="{D040783F-28A5-4916-A56A-6986E804A6A4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1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NeighborX="-5915" custLinFactNeighborY="-5205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68610E52-5068-47C7-8A2A-B725F4E68DBA}" type="presOf" srcId="{711A5E66-DEDE-4F40-AE5C-B1FEA98BE999}" destId="{89B2976C-6C65-4FEE-ACBF-D9BB7C28D13B}" srcOrd="0" destOrd="0" presId="urn:microsoft.com/office/officeart/2005/8/layout/default"/>
    <dgm:cxn modelId="{4647FE31-15E8-43EB-A22B-270EF6941EDF}" type="presOf" srcId="{ECBEFCA0-0FDE-44A5-85C8-BF5EE6A31022}" destId="{8CC8303C-1658-4B8E-915A-1725BDD77CAB}" srcOrd="0" destOrd="0" presId="urn:microsoft.com/office/officeart/2005/8/layout/default"/>
    <dgm:cxn modelId="{76601815-8383-43C4-96F5-B9DF58767377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2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r>
            <a:rPr lang="cs-CZ" sz="4000" b="1" dirty="0" smtClean="0">
              <a:solidFill>
                <a:schemeClr val="accent6">
                  <a:lumMod val="75000"/>
                </a:schemeClr>
              </a:solidFill>
            </a:rPr>
            <a:t>La </a:t>
          </a:r>
          <a:r>
            <a:rPr lang="cs-CZ" sz="4000" b="1" dirty="0" err="1" smtClean="0">
              <a:solidFill>
                <a:schemeClr val="accent6">
                  <a:lumMod val="75000"/>
                </a:schemeClr>
              </a:solidFill>
            </a:rPr>
            <a:t>réceptionniste</a:t>
          </a:r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AE12B54-536F-46D9-BB1C-754B941B9421}">
      <dgm:prSet phldrT="[Text]" custT="1"/>
      <dgm:spPr/>
      <dgm:t>
        <a:bodyPr/>
        <a:lstStyle/>
        <a:p>
          <a:r>
            <a:rPr lang="cs-CZ" sz="4000" b="1" dirty="0" err="1" smtClean="0">
              <a:solidFill>
                <a:schemeClr val="accent6">
                  <a:lumMod val="75000"/>
                </a:schemeClr>
              </a:solidFill>
            </a:rPr>
            <a:t>Le</a:t>
          </a:r>
          <a:r>
            <a:rPr lang="cs-CZ" sz="4000" b="1" dirty="0" smtClean="0">
              <a:solidFill>
                <a:schemeClr val="accent6">
                  <a:lumMod val="75000"/>
                </a:schemeClr>
              </a:solidFill>
            </a:rPr>
            <a:t> </a:t>
          </a:r>
          <a:r>
            <a:rPr lang="cs-CZ" sz="4000" b="1" dirty="0" err="1" smtClean="0">
              <a:solidFill>
                <a:schemeClr val="accent6">
                  <a:lumMod val="75000"/>
                </a:schemeClr>
              </a:solidFill>
            </a:rPr>
            <a:t>directeur</a:t>
          </a:r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D520374D-9BFC-4BD1-BED4-4AA575D8FAB5}" type="parTrans" cxnId="{E9318F3C-FF09-444D-B5D3-0B837B8DE53E}">
      <dgm:prSet/>
      <dgm:spPr/>
      <dgm:t>
        <a:bodyPr/>
        <a:lstStyle/>
        <a:p>
          <a:endParaRPr lang="cs-CZ"/>
        </a:p>
      </dgm:t>
    </dgm:pt>
    <dgm:pt modelId="{79A67F96-88F2-4ED7-A7B8-DE27C92F01B2}" type="sibTrans" cxnId="{E9318F3C-FF09-444D-B5D3-0B837B8DE53E}">
      <dgm:prSet/>
      <dgm:spPr/>
      <dgm:t>
        <a:bodyPr/>
        <a:lstStyle/>
        <a:p>
          <a:endParaRPr lang="cs-CZ"/>
        </a:p>
      </dgm:t>
    </dgm:pt>
    <dgm:pt modelId="{00596A14-DCFA-46C6-B688-D66EB5521761}">
      <dgm:prSet phldrT="[Text]"/>
      <dgm:spPr/>
      <dgm:t>
        <a:bodyPr/>
        <a:lstStyle/>
        <a:p>
          <a:r>
            <a:rPr lang="cs-CZ" b="1" dirty="0" err="1" smtClean="0">
              <a:solidFill>
                <a:schemeClr val="accent6">
                  <a:lumMod val="75000"/>
                </a:schemeClr>
              </a:solidFill>
            </a:rPr>
            <a:t>Le</a:t>
          </a:r>
          <a:r>
            <a:rPr lang="cs-CZ" b="1" dirty="0" smtClean="0">
              <a:solidFill>
                <a:schemeClr val="accent6">
                  <a:lumMod val="75000"/>
                </a:schemeClr>
              </a:solidFill>
            </a:rPr>
            <a:t> </a:t>
          </a:r>
          <a:r>
            <a:rPr lang="cs-CZ" b="1" dirty="0" err="1" smtClean="0">
              <a:solidFill>
                <a:schemeClr val="accent6">
                  <a:lumMod val="75000"/>
                </a:schemeClr>
              </a:solidFill>
            </a:rPr>
            <a:t>cuisinier</a:t>
          </a:r>
          <a:endParaRPr lang="cs-CZ" b="1" dirty="0">
            <a:solidFill>
              <a:schemeClr val="accent6">
                <a:lumMod val="75000"/>
              </a:schemeClr>
            </a:solidFill>
          </a:endParaRPr>
        </a:p>
      </dgm:t>
    </dgm:pt>
    <dgm:pt modelId="{7248C985-40B4-46D6-82E2-EF72431CF35D}" type="parTrans" cxnId="{9422BD9D-929E-4887-B093-4DFCA8BBA2CF}">
      <dgm:prSet/>
      <dgm:spPr/>
      <dgm:t>
        <a:bodyPr/>
        <a:lstStyle/>
        <a:p>
          <a:endParaRPr lang="cs-CZ"/>
        </a:p>
      </dgm:t>
    </dgm:pt>
    <dgm:pt modelId="{22524F3B-9E3B-45E8-BEDB-E165DBCE666F}" type="sibTrans" cxnId="{9422BD9D-929E-4887-B093-4DFCA8BBA2CF}">
      <dgm:prSet/>
      <dgm:spPr/>
      <dgm:t>
        <a:bodyPr/>
        <a:lstStyle/>
        <a:p>
          <a:endParaRPr lang="cs-CZ"/>
        </a:p>
      </dgm:t>
    </dgm:pt>
    <dgm:pt modelId="{8493EB49-ADE4-4BA0-BCD0-7AA2D6DD5CB9}">
      <dgm:prSet phldrT="[Text]"/>
      <dgm:spPr/>
      <dgm:t>
        <a:bodyPr/>
        <a:lstStyle/>
        <a:p>
          <a:r>
            <a:rPr lang="cs-CZ" b="1" dirty="0" err="1" smtClean="0">
              <a:solidFill>
                <a:schemeClr val="accent6">
                  <a:lumMod val="75000"/>
                </a:schemeClr>
              </a:solidFill>
            </a:rPr>
            <a:t>Le</a:t>
          </a:r>
          <a:r>
            <a:rPr lang="cs-CZ" b="1" baseline="0" dirty="0" smtClean="0">
              <a:solidFill>
                <a:schemeClr val="accent6">
                  <a:lumMod val="75000"/>
                </a:schemeClr>
              </a:solidFill>
            </a:rPr>
            <a:t> g</a:t>
          </a:r>
          <a:r>
            <a:rPr lang="fr-FR" b="1" baseline="0" dirty="0" smtClean="0">
              <a:solidFill>
                <a:schemeClr val="accent6">
                  <a:lumMod val="75000"/>
                </a:schemeClr>
              </a:solidFill>
            </a:rPr>
            <a:t>arçon</a:t>
          </a:r>
          <a:endParaRPr lang="cs-CZ" b="1" dirty="0">
            <a:solidFill>
              <a:schemeClr val="accent6">
                <a:lumMod val="75000"/>
              </a:schemeClr>
            </a:solidFill>
          </a:endParaRPr>
        </a:p>
      </dgm:t>
    </dgm:pt>
    <dgm:pt modelId="{FBF0007A-4386-48EC-B1B7-407C73885449}" type="parTrans" cxnId="{912EB91D-49DD-4466-B73D-1DCAC728121C}">
      <dgm:prSet/>
      <dgm:spPr/>
      <dgm:t>
        <a:bodyPr/>
        <a:lstStyle/>
        <a:p>
          <a:endParaRPr lang="cs-CZ"/>
        </a:p>
      </dgm:t>
    </dgm:pt>
    <dgm:pt modelId="{BA31872E-652F-470C-AEBE-41E22A0D74B4}" type="sibTrans" cxnId="{912EB91D-49DD-4466-B73D-1DCAC728121C}">
      <dgm:prSet/>
      <dgm:spPr/>
      <dgm:t>
        <a:bodyPr/>
        <a:lstStyle/>
        <a:p>
          <a:endParaRPr lang="cs-CZ"/>
        </a:p>
      </dgm:t>
    </dgm:pt>
    <dgm:pt modelId="{CFA208D7-3751-4B4E-BD57-B11F21CE4FCB}">
      <dgm:prSet phldrT="[Text]"/>
      <dgm:spPr/>
      <dgm:t>
        <a:bodyPr/>
        <a:lstStyle/>
        <a:p>
          <a:r>
            <a:rPr lang="fr-FR" b="1" dirty="0" smtClean="0">
              <a:solidFill>
                <a:schemeClr val="accent6">
                  <a:lumMod val="75000"/>
                </a:schemeClr>
              </a:solidFill>
            </a:rPr>
            <a:t>Le </a:t>
          </a:r>
          <a:r>
            <a:rPr lang="cs-CZ" b="1" dirty="0" err="1" smtClean="0">
              <a:solidFill>
                <a:schemeClr val="accent6">
                  <a:lumMod val="75000"/>
                </a:schemeClr>
              </a:solidFill>
            </a:rPr>
            <a:t>bagagiste</a:t>
          </a:r>
          <a:endParaRPr lang="cs-CZ" b="1" dirty="0">
            <a:solidFill>
              <a:schemeClr val="accent6">
                <a:lumMod val="75000"/>
              </a:schemeClr>
            </a:solidFill>
          </a:endParaRPr>
        </a:p>
      </dgm:t>
    </dgm:pt>
    <dgm:pt modelId="{080C355F-3DC2-46DA-B9C2-4358A751CADB}" type="parTrans" cxnId="{978B5BBF-74CA-4542-B2E8-397D806C9778}">
      <dgm:prSet/>
      <dgm:spPr/>
      <dgm:t>
        <a:bodyPr/>
        <a:lstStyle/>
        <a:p>
          <a:endParaRPr lang="cs-CZ"/>
        </a:p>
      </dgm:t>
    </dgm:pt>
    <dgm:pt modelId="{BBF42571-0BB5-43FC-B384-B5052E2A2003}" type="sibTrans" cxnId="{978B5BBF-74CA-4542-B2E8-397D806C9778}">
      <dgm:prSet/>
      <dgm:spPr/>
      <dgm:t>
        <a:bodyPr/>
        <a:lstStyle/>
        <a:p>
          <a:endParaRPr lang="cs-CZ"/>
        </a:p>
      </dgm:t>
    </dgm:pt>
    <dgm:pt modelId="{84BD3216-BEB8-44A5-9743-32BA15C8FFE0}">
      <dgm:prSet phldrT="[Text]"/>
      <dgm:spPr/>
      <dgm:t>
        <a:bodyPr/>
        <a:lstStyle/>
        <a:p>
          <a:r>
            <a:rPr lang="fr-FR" b="1" dirty="0" smtClean="0">
              <a:solidFill>
                <a:schemeClr val="accent6">
                  <a:lumMod val="75000"/>
                </a:schemeClr>
              </a:solidFill>
            </a:rPr>
            <a:t>La serveuse</a:t>
          </a:r>
          <a:endParaRPr lang="cs-CZ" b="1" dirty="0">
            <a:solidFill>
              <a:schemeClr val="accent6">
                <a:lumMod val="75000"/>
              </a:schemeClr>
            </a:solidFill>
          </a:endParaRPr>
        </a:p>
      </dgm:t>
    </dgm:pt>
    <dgm:pt modelId="{3AD21208-1925-4942-A535-91FCA306BB48}" type="parTrans" cxnId="{FA845064-B162-425B-91E4-281CB4A67026}">
      <dgm:prSet/>
      <dgm:spPr/>
      <dgm:t>
        <a:bodyPr/>
        <a:lstStyle/>
        <a:p>
          <a:endParaRPr lang="cs-CZ"/>
        </a:p>
      </dgm:t>
    </dgm:pt>
    <dgm:pt modelId="{32FC5C27-D25F-4DBD-8D7A-1A2D6312C88A}" type="sibTrans" cxnId="{FA845064-B162-425B-91E4-281CB4A6702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6" custScaleX="201267" custLinFactNeighborX="-11728" custLinFactNeighborY="52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6DCBC1-61B1-48DD-8CBA-DCF70291FC7C}" type="pres">
      <dgm:prSet presAssocID="{C01D5656-7001-47D0-B893-B3D3332F8032}" presName="sibTrans" presStyleCnt="0"/>
      <dgm:spPr/>
    </dgm:pt>
    <dgm:pt modelId="{1E572E73-7ED4-4FCD-BAEA-C95EAEAA5428}" type="pres">
      <dgm:prSet presAssocID="{8AE12B54-536F-46D9-BB1C-754B941B9421}" presName="node" presStyleLbl="node1" presStyleIdx="1" presStyleCnt="6" custScaleX="158875" custLinFactNeighborX="-18171" custLinFactNeighborY="-128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5A1373-BF55-4B28-B473-0309CEA8510E}" type="pres">
      <dgm:prSet presAssocID="{79A67F96-88F2-4ED7-A7B8-DE27C92F01B2}" presName="sibTrans" presStyleCnt="0"/>
      <dgm:spPr/>
    </dgm:pt>
    <dgm:pt modelId="{1FD12BA5-0B06-4C8D-A846-F2946F6B3761}" type="pres">
      <dgm:prSet presAssocID="{00596A14-DCFA-46C6-B688-D66EB5521761}" presName="node" presStyleLbl="node1" presStyleIdx="2" presStyleCnt="6" custLinFactNeighborX="4617" custLinFactNeighborY="-45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0F6C76-40A8-4F92-994B-7B6A0089C044}" type="pres">
      <dgm:prSet presAssocID="{22524F3B-9E3B-45E8-BEDB-E165DBCE666F}" presName="sibTrans" presStyleCnt="0"/>
      <dgm:spPr/>
    </dgm:pt>
    <dgm:pt modelId="{18D2D8BA-2F89-4FB3-A9B9-08292AF46DAE}" type="pres">
      <dgm:prSet presAssocID="{8493EB49-ADE4-4BA0-BCD0-7AA2D6DD5CB9}" presName="node" presStyleLbl="node1" presStyleIdx="3" presStyleCnt="6" custLinFactX="15605" custLinFactNeighborX="100000" custLinFactNeighborY="-695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D31136-43A4-4A3F-9CCD-FE1439A8A10A}" type="pres">
      <dgm:prSet presAssocID="{BA31872E-652F-470C-AEBE-41E22A0D74B4}" presName="sibTrans" presStyleCnt="0"/>
      <dgm:spPr/>
    </dgm:pt>
    <dgm:pt modelId="{F1193A90-40F6-4B99-A7D8-4F33A186D839}" type="pres">
      <dgm:prSet presAssocID="{CFA208D7-3751-4B4E-BD57-B11F21CE4FCB}" presName="node" presStyleLbl="node1" presStyleIdx="4" presStyleCnt="6" custLinFactX="-10932" custLinFactNeighborX="-100000" custLinFactNeighborY="-233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A066BD-5F1E-45A9-A483-E0ACAA2EFCF9}" type="pres">
      <dgm:prSet presAssocID="{BBF42571-0BB5-43FC-B384-B5052E2A2003}" presName="sibTrans" presStyleCnt="0"/>
      <dgm:spPr/>
    </dgm:pt>
    <dgm:pt modelId="{38C22104-4A9B-4050-B3D7-39A4FB23DE1D}" type="pres">
      <dgm:prSet presAssocID="{84BD3216-BEB8-44A5-9743-32BA15C8FFE0}" presName="node" presStyleLbl="node1" presStyleIdx="5" presStyleCnt="6" custLinFactNeighborX="6593" custLinFactNeighborY="-1158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12EB91D-49DD-4466-B73D-1DCAC728121C}" srcId="{711A5E66-DEDE-4F40-AE5C-B1FEA98BE999}" destId="{8493EB49-ADE4-4BA0-BCD0-7AA2D6DD5CB9}" srcOrd="3" destOrd="0" parTransId="{FBF0007A-4386-48EC-B1B7-407C73885449}" sibTransId="{BA31872E-652F-470C-AEBE-41E22A0D74B4}"/>
    <dgm:cxn modelId="{C1E1E8E2-9118-4897-9EF1-3D93498E4973}" type="presOf" srcId="{00596A14-DCFA-46C6-B688-D66EB5521761}" destId="{1FD12BA5-0B06-4C8D-A846-F2946F6B3761}" srcOrd="0" destOrd="0" presId="urn:microsoft.com/office/officeart/2005/8/layout/default"/>
    <dgm:cxn modelId="{9422BD9D-929E-4887-B093-4DFCA8BBA2CF}" srcId="{711A5E66-DEDE-4F40-AE5C-B1FEA98BE999}" destId="{00596A14-DCFA-46C6-B688-D66EB5521761}" srcOrd="2" destOrd="0" parTransId="{7248C985-40B4-46D6-82E2-EF72431CF35D}" sibTransId="{22524F3B-9E3B-45E8-BEDB-E165DBCE666F}"/>
    <dgm:cxn modelId="{FD1502B2-6DD1-4712-ABBF-DC2E7A06E3F5}" type="presOf" srcId="{8AE12B54-536F-46D9-BB1C-754B941B9421}" destId="{1E572E73-7ED4-4FCD-BAEA-C95EAEAA5428}" srcOrd="0" destOrd="0" presId="urn:microsoft.com/office/officeart/2005/8/layout/default"/>
    <dgm:cxn modelId="{FA845064-B162-425B-91E4-281CB4A67026}" srcId="{711A5E66-DEDE-4F40-AE5C-B1FEA98BE999}" destId="{84BD3216-BEB8-44A5-9743-32BA15C8FFE0}" srcOrd="5" destOrd="0" parTransId="{3AD21208-1925-4942-A535-91FCA306BB48}" sibTransId="{32FC5C27-D25F-4DBD-8D7A-1A2D6312C88A}"/>
    <dgm:cxn modelId="{82DF4F72-11E8-4DF4-A930-50C70C3AA16A}" type="presOf" srcId="{CFA208D7-3751-4B4E-BD57-B11F21CE4FCB}" destId="{F1193A90-40F6-4B99-A7D8-4F33A186D839}" srcOrd="0" destOrd="0" presId="urn:microsoft.com/office/officeart/2005/8/layout/default"/>
    <dgm:cxn modelId="{978B5BBF-74CA-4542-B2E8-397D806C9778}" srcId="{711A5E66-DEDE-4F40-AE5C-B1FEA98BE999}" destId="{CFA208D7-3751-4B4E-BD57-B11F21CE4FCB}" srcOrd="4" destOrd="0" parTransId="{080C355F-3DC2-46DA-B9C2-4358A751CADB}" sibTransId="{BBF42571-0BB5-43FC-B384-B5052E2A2003}"/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1F66B5D2-93B5-4E09-9156-6E7C63A7CDED}" type="presOf" srcId="{ECBEFCA0-0FDE-44A5-85C8-BF5EE6A31022}" destId="{8CC8303C-1658-4B8E-915A-1725BDD77CAB}" srcOrd="0" destOrd="0" presId="urn:microsoft.com/office/officeart/2005/8/layout/default"/>
    <dgm:cxn modelId="{4B529AE0-B841-4434-A021-46E0AE761F7A}" type="presOf" srcId="{711A5E66-DEDE-4F40-AE5C-B1FEA98BE999}" destId="{89B2976C-6C65-4FEE-ACBF-D9BB7C28D13B}" srcOrd="0" destOrd="0" presId="urn:microsoft.com/office/officeart/2005/8/layout/default"/>
    <dgm:cxn modelId="{00B32587-4DBB-432C-8290-BA859C229DF1}" type="presOf" srcId="{8493EB49-ADE4-4BA0-BCD0-7AA2D6DD5CB9}" destId="{18D2D8BA-2F89-4FB3-A9B9-08292AF46DAE}" srcOrd="0" destOrd="0" presId="urn:microsoft.com/office/officeart/2005/8/layout/default"/>
    <dgm:cxn modelId="{E9318F3C-FF09-444D-B5D3-0B837B8DE53E}" srcId="{711A5E66-DEDE-4F40-AE5C-B1FEA98BE999}" destId="{8AE12B54-536F-46D9-BB1C-754B941B9421}" srcOrd="1" destOrd="0" parTransId="{D520374D-9BFC-4BD1-BED4-4AA575D8FAB5}" sibTransId="{79A67F96-88F2-4ED7-A7B8-DE27C92F01B2}"/>
    <dgm:cxn modelId="{9A364D5C-0467-4558-84C5-BE34C032EAC1}" type="presOf" srcId="{84BD3216-BEB8-44A5-9743-32BA15C8FFE0}" destId="{38C22104-4A9B-4050-B3D7-39A4FB23DE1D}" srcOrd="0" destOrd="0" presId="urn:microsoft.com/office/officeart/2005/8/layout/default"/>
    <dgm:cxn modelId="{8996F189-B935-4D21-887D-909FE8993457}" type="presParOf" srcId="{89B2976C-6C65-4FEE-ACBF-D9BB7C28D13B}" destId="{8CC8303C-1658-4B8E-915A-1725BDD77CAB}" srcOrd="0" destOrd="0" presId="urn:microsoft.com/office/officeart/2005/8/layout/default"/>
    <dgm:cxn modelId="{8F70FDF3-EDA7-41A8-8679-9D4484ED99FA}" type="presParOf" srcId="{89B2976C-6C65-4FEE-ACBF-D9BB7C28D13B}" destId="{2E6DCBC1-61B1-48DD-8CBA-DCF70291FC7C}" srcOrd="1" destOrd="0" presId="urn:microsoft.com/office/officeart/2005/8/layout/default"/>
    <dgm:cxn modelId="{9DC96D9E-5E70-40F5-BDE2-368873A41FD0}" type="presParOf" srcId="{89B2976C-6C65-4FEE-ACBF-D9BB7C28D13B}" destId="{1E572E73-7ED4-4FCD-BAEA-C95EAEAA5428}" srcOrd="2" destOrd="0" presId="urn:microsoft.com/office/officeart/2005/8/layout/default"/>
    <dgm:cxn modelId="{A9DADB97-D012-4394-9962-65F8FA674CC8}" type="presParOf" srcId="{89B2976C-6C65-4FEE-ACBF-D9BB7C28D13B}" destId="{F75A1373-BF55-4B28-B473-0309CEA8510E}" srcOrd="3" destOrd="0" presId="urn:microsoft.com/office/officeart/2005/8/layout/default"/>
    <dgm:cxn modelId="{9A5E9198-72C0-4A02-8E23-6023C608ACFE}" type="presParOf" srcId="{89B2976C-6C65-4FEE-ACBF-D9BB7C28D13B}" destId="{1FD12BA5-0B06-4C8D-A846-F2946F6B3761}" srcOrd="4" destOrd="0" presId="urn:microsoft.com/office/officeart/2005/8/layout/default"/>
    <dgm:cxn modelId="{CD517918-CBB2-431C-AF1E-C3313D27898A}" type="presParOf" srcId="{89B2976C-6C65-4FEE-ACBF-D9BB7C28D13B}" destId="{DB0F6C76-40A8-4F92-994B-7B6A0089C044}" srcOrd="5" destOrd="0" presId="urn:microsoft.com/office/officeart/2005/8/layout/default"/>
    <dgm:cxn modelId="{6C540062-4497-403C-9C09-D5FEEDC50961}" type="presParOf" srcId="{89B2976C-6C65-4FEE-ACBF-D9BB7C28D13B}" destId="{18D2D8BA-2F89-4FB3-A9B9-08292AF46DAE}" srcOrd="6" destOrd="0" presId="urn:microsoft.com/office/officeart/2005/8/layout/default"/>
    <dgm:cxn modelId="{297AB6AA-B00C-4507-8491-D0E7F2AB36A0}" type="presParOf" srcId="{89B2976C-6C65-4FEE-ACBF-D9BB7C28D13B}" destId="{95D31136-43A4-4A3F-9CCD-FE1439A8A10A}" srcOrd="7" destOrd="0" presId="urn:microsoft.com/office/officeart/2005/8/layout/default"/>
    <dgm:cxn modelId="{EA977FC7-29BE-40B1-A311-B17A3E560EAC}" type="presParOf" srcId="{89B2976C-6C65-4FEE-ACBF-D9BB7C28D13B}" destId="{F1193A90-40F6-4B99-A7D8-4F33A186D839}" srcOrd="8" destOrd="0" presId="urn:microsoft.com/office/officeart/2005/8/layout/default"/>
    <dgm:cxn modelId="{16B1C06C-AA05-4835-A328-EEFE8884CCBD}" type="presParOf" srcId="{89B2976C-6C65-4FEE-ACBF-D9BB7C28D13B}" destId="{53A066BD-5F1E-45A9-A483-E0ACAA2EFCF9}" srcOrd="9" destOrd="0" presId="urn:microsoft.com/office/officeart/2005/8/layout/default"/>
    <dgm:cxn modelId="{0AE81A1D-2242-4F64-BDC5-E2F308EAB335}" type="presParOf" srcId="{89B2976C-6C65-4FEE-ACBF-D9BB7C28D13B}" destId="{38C22104-4A9B-4050-B3D7-39A4FB23DE1D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3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54926" custLinFactNeighborX="-3132" custLinFactNeighborY="-2016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017E6713-4A35-4CE3-8098-5064101B7448}" type="presOf" srcId="{711A5E66-DEDE-4F40-AE5C-B1FEA98BE999}" destId="{89B2976C-6C65-4FEE-ACBF-D9BB7C28D13B}" srcOrd="0" destOrd="0" presId="urn:microsoft.com/office/officeart/2005/8/layout/default"/>
    <dgm:cxn modelId="{15BFC646-EE83-453F-95E2-0F2A1B43206E}" type="presOf" srcId="{ECBEFCA0-0FDE-44A5-85C8-BF5EE6A31022}" destId="{8CC8303C-1658-4B8E-915A-1725BDD77CAB}" srcOrd="0" destOrd="0" presId="urn:microsoft.com/office/officeart/2005/8/layout/default"/>
    <dgm:cxn modelId="{7357F86E-C6D7-40AD-B1DC-C5552E79F19E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4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Y="-14873" custLinFactNeighborX="-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A67A7CF3-7FE4-4B5E-8412-9F65852262FC}" type="presOf" srcId="{711A5E66-DEDE-4F40-AE5C-B1FEA98BE999}" destId="{89B2976C-6C65-4FEE-ACBF-D9BB7C28D13B}" srcOrd="0" destOrd="0" presId="urn:microsoft.com/office/officeart/2005/8/layout/default"/>
    <dgm:cxn modelId="{C90795F9-670E-42E2-8BCE-3AA10AAC0265}" type="presOf" srcId="{ECBEFCA0-0FDE-44A5-85C8-BF5EE6A31022}" destId="{8CC8303C-1658-4B8E-915A-1725BDD77CAB}" srcOrd="0" destOrd="0" presId="urn:microsoft.com/office/officeart/2005/8/layout/default"/>
    <dgm:cxn modelId="{8565C522-582A-4430-A43B-0F017D9F6B56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5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Y="-14873" custLinFactNeighborX="-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6A0FBF04-E4D3-4D24-8BBF-9B5DF63221B6}" type="presOf" srcId="{711A5E66-DEDE-4F40-AE5C-B1FEA98BE999}" destId="{89B2976C-6C65-4FEE-ACBF-D9BB7C28D13B}" srcOrd="0" destOrd="0" presId="urn:microsoft.com/office/officeart/2005/8/layout/default"/>
    <dgm:cxn modelId="{9ECF3BFD-2540-48AA-8F14-E5DDF367C18B}" type="presOf" srcId="{ECBEFCA0-0FDE-44A5-85C8-BF5EE6A31022}" destId="{8CC8303C-1658-4B8E-915A-1725BDD77CAB}" srcOrd="0" destOrd="0" presId="urn:microsoft.com/office/officeart/2005/8/layout/default"/>
    <dgm:cxn modelId="{E7EDC92B-B42F-4712-B3CA-2D631E4F5D9D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6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Y="-14873" custLinFactNeighborX="-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CFAC5138-FCE5-454B-BA97-D0A7AA7F07CD}" type="presOf" srcId="{ECBEFCA0-0FDE-44A5-85C8-BF5EE6A31022}" destId="{8CC8303C-1658-4B8E-915A-1725BDD77CAB}" srcOrd="0" destOrd="0" presId="urn:microsoft.com/office/officeart/2005/8/layout/default"/>
    <dgm:cxn modelId="{6F7146FA-ED2E-4882-9E7A-A905BB2DD86C}" type="presOf" srcId="{711A5E66-DEDE-4F40-AE5C-B1FEA98BE999}" destId="{89B2976C-6C65-4FEE-ACBF-D9BB7C28D13B}" srcOrd="0" destOrd="0" presId="urn:microsoft.com/office/officeart/2005/8/layout/default"/>
    <dgm:cxn modelId="{3613F9BC-963F-4B68-9C54-68B639419DBD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7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Y="-14873" custLinFactNeighborX="-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5E47F998-EA84-423F-A858-A4C1FAF450EF}" type="presOf" srcId="{ECBEFCA0-0FDE-44A5-85C8-BF5EE6A31022}" destId="{8CC8303C-1658-4B8E-915A-1725BDD77CAB}" srcOrd="0" destOrd="0" presId="urn:microsoft.com/office/officeart/2005/8/layout/default"/>
    <dgm:cxn modelId="{B48A9699-A94B-4A8B-A6F5-2CC223EA4039}" type="presOf" srcId="{711A5E66-DEDE-4F40-AE5C-B1FEA98BE999}" destId="{89B2976C-6C65-4FEE-ACBF-D9BB7C28D13B}" srcOrd="0" destOrd="0" presId="urn:microsoft.com/office/officeart/2005/8/layout/default"/>
    <dgm:cxn modelId="{B2F08CA7-B984-40ED-B7EB-64C42464A0F1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8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Y="-14873" custLinFactNeighborX="-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B0C59AE0-FB9B-4110-9151-0C1C31A0F35E}" type="presOf" srcId="{711A5E66-DEDE-4F40-AE5C-B1FEA98BE999}" destId="{89B2976C-6C65-4FEE-ACBF-D9BB7C28D13B}" srcOrd="0" destOrd="0" presId="urn:microsoft.com/office/officeart/2005/8/layout/default"/>
    <dgm:cxn modelId="{26C2DA48-5999-4784-B3B5-0A9DDD719A94}" type="presOf" srcId="{ECBEFCA0-0FDE-44A5-85C8-BF5EE6A31022}" destId="{8CC8303C-1658-4B8E-915A-1725BDD77CAB}" srcOrd="0" destOrd="0" presId="urn:microsoft.com/office/officeart/2005/8/layout/default"/>
    <dgm:cxn modelId="{D7C9AE22-9FFD-471E-BD9C-78DFA9327FF4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9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r>
            <a:rPr lang="cs-CZ" sz="4000" b="1" dirty="0" smtClean="0">
              <a:solidFill>
                <a:schemeClr val="accent6">
                  <a:lumMod val="75000"/>
                </a:schemeClr>
              </a:solidFill>
            </a:rPr>
            <a:t>La </a:t>
          </a:r>
          <a:r>
            <a:rPr lang="fr-FR" sz="4000" b="1" dirty="0" smtClean="0">
              <a:solidFill>
                <a:schemeClr val="accent6">
                  <a:lumMod val="75000"/>
                </a:schemeClr>
              </a:solidFill>
            </a:rPr>
            <a:t>salle de bain</a:t>
          </a:r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AE12B54-536F-46D9-BB1C-754B941B9421}">
      <dgm:prSet phldrT="[Text]" custT="1"/>
      <dgm:spPr/>
      <dgm:t>
        <a:bodyPr/>
        <a:lstStyle/>
        <a:p>
          <a:r>
            <a:rPr lang="cs-CZ" sz="4000" b="1" dirty="0" smtClean="0">
              <a:solidFill>
                <a:schemeClr val="accent6">
                  <a:lumMod val="75000"/>
                </a:schemeClr>
              </a:solidFill>
            </a:rPr>
            <a:t>L</a:t>
          </a:r>
          <a:r>
            <a:rPr lang="fr-FR" sz="4000" b="1" dirty="0" smtClean="0">
              <a:solidFill>
                <a:schemeClr val="accent6">
                  <a:lumMod val="75000"/>
                </a:schemeClr>
              </a:solidFill>
            </a:rPr>
            <a:t>es lits jumeaux</a:t>
          </a:r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D520374D-9BFC-4BD1-BED4-4AA575D8FAB5}" type="parTrans" cxnId="{E9318F3C-FF09-444D-B5D3-0B837B8DE53E}">
      <dgm:prSet/>
      <dgm:spPr/>
      <dgm:t>
        <a:bodyPr/>
        <a:lstStyle/>
        <a:p>
          <a:endParaRPr lang="cs-CZ"/>
        </a:p>
      </dgm:t>
    </dgm:pt>
    <dgm:pt modelId="{79A67F96-88F2-4ED7-A7B8-DE27C92F01B2}" type="sibTrans" cxnId="{E9318F3C-FF09-444D-B5D3-0B837B8DE53E}">
      <dgm:prSet/>
      <dgm:spPr/>
      <dgm:t>
        <a:bodyPr/>
        <a:lstStyle/>
        <a:p>
          <a:endParaRPr lang="cs-CZ"/>
        </a:p>
      </dgm:t>
    </dgm:pt>
    <dgm:pt modelId="{00596A14-DCFA-46C6-B688-D66EB5521761}">
      <dgm:prSet phldrT="[Text]"/>
      <dgm:spPr/>
      <dgm:t>
        <a:bodyPr/>
        <a:lstStyle/>
        <a:p>
          <a:r>
            <a:rPr lang="cs-CZ" b="1" dirty="0" smtClean="0">
              <a:solidFill>
                <a:schemeClr val="accent6">
                  <a:lumMod val="75000"/>
                </a:schemeClr>
              </a:solidFill>
            </a:rPr>
            <a:t>L</a:t>
          </a:r>
          <a:r>
            <a:rPr lang="fr-FR" b="1" dirty="0" smtClean="0">
              <a:solidFill>
                <a:schemeClr val="accent6">
                  <a:lumMod val="75000"/>
                </a:schemeClr>
              </a:solidFill>
            </a:rPr>
            <a:t>a table de nuit</a:t>
          </a:r>
          <a:endParaRPr lang="cs-CZ" b="1" dirty="0">
            <a:solidFill>
              <a:schemeClr val="accent6">
                <a:lumMod val="75000"/>
              </a:schemeClr>
            </a:solidFill>
          </a:endParaRPr>
        </a:p>
      </dgm:t>
    </dgm:pt>
    <dgm:pt modelId="{7248C985-40B4-46D6-82E2-EF72431CF35D}" type="parTrans" cxnId="{9422BD9D-929E-4887-B093-4DFCA8BBA2CF}">
      <dgm:prSet/>
      <dgm:spPr/>
      <dgm:t>
        <a:bodyPr/>
        <a:lstStyle/>
        <a:p>
          <a:endParaRPr lang="cs-CZ"/>
        </a:p>
      </dgm:t>
    </dgm:pt>
    <dgm:pt modelId="{22524F3B-9E3B-45E8-BEDB-E165DBCE666F}" type="sibTrans" cxnId="{9422BD9D-929E-4887-B093-4DFCA8BBA2CF}">
      <dgm:prSet/>
      <dgm:spPr/>
      <dgm:t>
        <a:bodyPr/>
        <a:lstStyle/>
        <a:p>
          <a:endParaRPr lang="cs-CZ"/>
        </a:p>
      </dgm:t>
    </dgm:pt>
    <dgm:pt modelId="{8493EB49-ADE4-4BA0-BCD0-7AA2D6DD5CB9}">
      <dgm:prSet phldrT="[Text]"/>
      <dgm:spPr/>
      <dgm:t>
        <a:bodyPr/>
        <a:lstStyle/>
        <a:p>
          <a:r>
            <a:rPr lang="cs-CZ" b="1" dirty="0" smtClean="0">
              <a:solidFill>
                <a:schemeClr val="accent6">
                  <a:lumMod val="75000"/>
                </a:schemeClr>
              </a:solidFill>
            </a:rPr>
            <a:t>L</a:t>
          </a:r>
          <a:r>
            <a:rPr lang="fr-FR" b="1" dirty="0" smtClean="0">
              <a:solidFill>
                <a:schemeClr val="accent6">
                  <a:lumMod val="75000"/>
                </a:schemeClr>
              </a:solidFill>
            </a:rPr>
            <a:t>a table</a:t>
          </a:r>
          <a:endParaRPr lang="cs-CZ" b="1" dirty="0">
            <a:solidFill>
              <a:schemeClr val="accent6">
                <a:lumMod val="75000"/>
              </a:schemeClr>
            </a:solidFill>
          </a:endParaRPr>
        </a:p>
      </dgm:t>
    </dgm:pt>
    <dgm:pt modelId="{FBF0007A-4386-48EC-B1B7-407C73885449}" type="parTrans" cxnId="{912EB91D-49DD-4466-B73D-1DCAC728121C}">
      <dgm:prSet/>
      <dgm:spPr/>
      <dgm:t>
        <a:bodyPr/>
        <a:lstStyle/>
        <a:p>
          <a:endParaRPr lang="cs-CZ"/>
        </a:p>
      </dgm:t>
    </dgm:pt>
    <dgm:pt modelId="{BA31872E-652F-470C-AEBE-41E22A0D74B4}" type="sibTrans" cxnId="{912EB91D-49DD-4466-B73D-1DCAC728121C}">
      <dgm:prSet/>
      <dgm:spPr/>
      <dgm:t>
        <a:bodyPr/>
        <a:lstStyle/>
        <a:p>
          <a:endParaRPr lang="cs-CZ"/>
        </a:p>
      </dgm:t>
    </dgm:pt>
    <dgm:pt modelId="{CFA208D7-3751-4B4E-BD57-B11F21CE4FCB}">
      <dgm:prSet phldrT="[Text]"/>
      <dgm:spPr/>
      <dgm:t>
        <a:bodyPr/>
        <a:lstStyle/>
        <a:p>
          <a:r>
            <a:rPr lang="fr-FR" b="1" dirty="0" smtClean="0">
              <a:solidFill>
                <a:schemeClr val="accent6">
                  <a:lumMod val="75000"/>
                </a:schemeClr>
              </a:solidFill>
            </a:rPr>
            <a:t>Le lit</a:t>
          </a:r>
          <a:endParaRPr lang="cs-CZ" b="1" dirty="0">
            <a:solidFill>
              <a:schemeClr val="accent6">
                <a:lumMod val="75000"/>
              </a:schemeClr>
            </a:solidFill>
          </a:endParaRPr>
        </a:p>
      </dgm:t>
    </dgm:pt>
    <dgm:pt modelId="{080C355F-3DC2-46DA-B9C2-4358A751CADB}" type="parTrans" cxnId="{978B5BBF-74CA-4542-B2E8-397D806C9778}">
      <dgm:prSet/>
      <dgm:spPr/>
      <dgm:t>
        <a:bodyPr/>
        <a:lstStyle/>
        <a:p>
          <a:endParaRPr lang="cs-CZ"/>
        </a:p>
      </dgm:t>
    </dgm:pt>
    <dgm:pt modelId="{BBF42571-0BB5-43FC-B384-B5052E2A2003}" type="sibTrans" cxnId="{978B5BBF-74CA-4542-B2E8-397D806C9778}">
      <dgm:prSet/>
      <dgm:spPr/>
      <dgm:t>
        <a:bodyPr/>
        <a:lstStyle/>
        <a:p>
          <a:endParaRPr lang="cs-CZ"/>
        </a:p>
      </dgm:t>
    </dgm:pt>
    <dgm:pt modelId="{84BD3216-BEB8-44A5-9743-32BA15C8FFE0}">
      <dgm:prSet phldrT="[Text]"/>
      <dgm:spPr/>
      <dgm:t>
        <a:bodyPr/>
        <a:lstStyle/>
        <a:p>
          <a:r>
            <a:rPr lang="fr-FR" b="1" dirty="0" smtClean="0">
              <a:solidFill>
                <a:schemeClr val="accent6">
                  <a:lumMod val="75000"/>
                </a:schemeClr>
              </a:solidFill>
            </a:rPr>
            <a:t>L’armoire</a:t>
          </a:r>
          <a:endParaRPr lang="cs-CZ" b="1" dirty="0">
            <a:solidFill>
              <a:schemeClr val="accent6">
                <a:lumMod val="75000"/>
              </a:schemeClr>
            </a:solidFill>
          </a:endParaRPr>
        </a:p>
      </dgm:t>
    </dgm:pt>
    <dgm:pt modelId="{3AD21208-1925-4942-A535-91FCA306BB48}" type="parTrans" cxnId="{FA845064-B162-425B-91E4-281CB4A67026}">
      <dgm:prSet/>
      <dgm:spPr/>
      <dgm:t>
        <a:bodyPr/>
        <a:lstStyle/>
        <a:p>
          <a:endParaRPr lang="cs-CZ"/>
        </a:p>
      </dgm:t>
    </dgm:pt>
    <dgm:pt modelId="{32FC5C27-D25F-4DBD-8D7A-1A2D6312C88A}" type="sibTrans" cxnId="{FA845064-B162-425B-91E4-281CB4A67026}">
      <dgm:prSet/>
      <dgm:spPr/>
      <dgm:t>
        <a:bodyPr/>
        <a:lstStyle/>
        <a:p>
          <a:endParaRPr lang="cs-CZ"/>
        </a:p>
      </dgm:t>
    </dgm:pt>
    <dgm:pt modelId="{C3839A65-9C7A-4365-A8F9-41C72078FC35}">
      <dgm:prSet phldrT="[Text]"/>
      <dgm:spPr/>
      <dgm:t>
        <a:bodyPr/>
        <a:lstStyle/>
        <a:p>
          <a:r>
            <a:rPr lang="fr-FR" b="1" dirty="0" smtClean="0">
              <a:solidFill>
                <a:schemeClr val="accent6">
                  <a:lumMod val="75000"/>
                </a:schemeClr>
              </a:solidFill>
            </a:rPr>
            <a:t>Le miroir</a:t>
          </a:r>
          <a:endParaRPr lang="cs-CZ" b="1" dirty="0">
            <a:solidFill>
              <a:schemeClr val="accent6">
                <a:lumMod val="75000"/>
              </a:schemeClr>
            </a:solidFill>
          </a:endParaRPr>
        </a:p>
      </dgm:t>
    </dgm:pt>
    <dgm:pt modelId="{4CF482EB-7076-4ECA-877D-B5DD693A3F0D}" type="parTrans" cxnId="{C2774256-DC3A-4200-9377-7E73A844DC61}">
      <dgm:prSet/>
      <dgm:spPr/>
      <dgm:t>
        <a:bodyPr/>
        <a:lstStyle/>
        <a:p>
          <a:endParaRPr lang="cs-CZ"/>
        </a:p>
      </dgm:t>
    </dgm:pt>
    <dgm:pt modelId="{1B1260CF-B078-4CCB-A83B-949D0C81EBFF}" type="sibTrans" cxnId="{C2774256-DC3A-4200-9377-7E73A844DC61}">
      <dgm:prSet/>
      <dgm:spPr/>
      <dgm:t>
        <a:bodyPr/>
        <a:lstStyle/>
        <a:p>
          <a:endParaRPr lang="cs-CZ"/>
        </a:p>
      </dgm:t>
    </dgm:pt>
    <dgm:pt modelId="{C9EDAA9C-B366-40E2-A1B7-0197A9D0451B}">
      <dgm:prSet phldrT="[Text]"/>
      <dgm:spPr/>
      <dgm:t>
        <a:bodyPr/>
        <a:lstStyle/>
        <a:p>
          <a:r>
            <a:rPr lang="fr-FR" b="1" dirty="0" smtClean="0">
              <a:solidFill>
                <a:schemeClr val="accent6">
                  <a:lumMod val="75000"/>
                </a:schemeClr>
              </a:solidFill>
            </a:rPr>
            <a:t>Le mini bar</a:t>
          </a:r>
          <a:endParaRPr lang="cs-CZ" b="1" dirty="0">
            <a:solidFill>
              <a:schemeClr val="accent6">
                <a:lumMod val="75000"/>
              </a:schemeClr>
            </a:solidFill>
          </a:endParaRPr>
        </a:p>
      </dgm:t>
    </dgm:pt>
    <dgm:pt modelId="{1130E2B1-5786-441A-AAE1-A2B160DBC63F}" type="parTrans" cxnId="{958A918D-EFBA-45AD-BCEC-B1DB4290723A}">
      <dgm:prSet/>
      <dgm:spPr/>
      <dgm:t>
        <a:bodyPr/>
        <a:lstStyle/>
        <a:p>
          <a:endParaRPr lang="cs-CZ"/>
        </a:p>
      </dgm:t>
    </dgm:pt>
    <dgm:pt modelId="{6EAC2C27-D6C0-4062-958A-3EF9EC06C3AE}" type="sibTrans" cxnId="{958A918D-EFBA-45AD-BCEC-B1DB4290723A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8" custScaleX="140633" custLinFactNeighborX="-11728" custLinFactNeighborY="52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6DCBC1-61B1-48DD-8CBA-DCF70291FC7C}" type="pres">
      <dgm:prSet presAssocID="{C01D5656-7001-47D0-B893-B3D3332F8032}" presName="sibTrans" presStyleCnt="0"/>
      <dgm:spPr/>
    </dgm:pt>
    <dgm:pt modelId="{1E572E73-7ED4-4FCD-BAEA-C95EAEAA5428}" type="pres">
      <dgm:prSet presAssocID="{8AE12B54-536F-46D9-BB1C-754B941B9421}" presName="node" presStyleLbl="node1" presStyleIdx="1" presStyleCnt="8" custScaleX="158875" custLinFactNeighborX="-3748" custLinFactNeighborY="-3991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5A1373-BF55-4B28-B473-0309CEA8510E}" type="pres">
      <dgm:prSet presAssocID="{79A67F96-88F2-4ED7-A7B8-DE27C92F01B2}" presName="sibTrans" presStyleCnt="0"/>
      <dgm:spPr/>
    </dgm:pt>
    <dgm:pt modelId="{1FD12BA5-0B06-4C8D-A846-F2946F6B3761}" type="pres">
      <dgm:prSet presAssocID="{00596A14-DCFA-46C6-B688-D66EB5521761}" presName="node" presStyleLbl="node1" presStyleIdx="2" presStyleCnt="8" custLinFactNeighborX="4617" custLinFactNeighborY="-45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0F6C76-40A8-4F92-994B-7B6A0089C044}" type="pres">
      <dgm:prSet presAssocID="{22524F3B-9E3B-45E8-BEDB-E165DBCE666F}" presName="sibTrans" presStyleCnt="0"/>
      <dgm:spPr/>
    </dgm:pt>
    <dgm:pt modelId="{18D2D8BA-2F89-4FB3-A9B9-08292AF46DAE}" type="pres">
      <dgm:prSet presAssocID="{8493EB49-ADE4-4BA0-BCD0-7AA2D6DD5CB9}" presName="node" presStyleLbl="node1" presStyleIdx="3" presStyleCnt="8" custLinFactX="33241" custLinFactNeighborX="100000" custLinFactNeighborY="-127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D31136-43A4-4A3F-9CCD-FE1439A8A10A}" type="pres">
      <dgm:prSet presAssocID="{BA31872E-652F-470C-AEBE-41E22A0D74B4}" presName="sibTrans" presStyleCnt="0"/>
      <dgm:spPr/>
    </dgm:pt>
    <dgm:pt modelId="{F1193A90-40F6-4B99-A7D8-4F33A186D839}" type="pres">
      <dgm:prSet presAssocID="{CFA208D7-3751-4B4E-BD57-B11F21CE4FCB}" presName="node" presStyleLbl="node1" presStyleIdx="4" presStyleCnt="8" custLinFactX="-4395" custLinFactNeighborX="-100000" custLinFactNeighborY="-50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A066BD-5F1E-45A9-A483-E0ACAA2EFCF9}" type="pres">
      <dgm:prSet presAssocID="{BBF42571-0BB5-43FC-B384-B5052E2A2003}" presName="sibTrans" presStyleCnt="0"/>
      <dgm:spPr/>
    </dgm:pt>
    <dgm:pt modelId="{38C22104-4A9B-4050-B3D7-39A4FB23DE1D}" type="pres">
      <dgm:prSet presAssocID="{84BD3216-BEB8-44A5-9743-32BA15C8FFE0}" presName="node" presStyleLbl="node1" presStyleIdx="5" presStyleCnt="8" custLinFactX="-5383" custLinFactNeighborX="-100000" custLinFactNeighborY="-15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277BF2-DEBD-4084-AF69-1B85473152A5}" type="pres">
      <dgm:prSet presAssocID="{32FC5C27-D25F-4DBD-8D7A-1A2D6312C88A}" presName="sibTrans" presStyleCnt="0"/>
      <dgm:spPr/>
    </dgm:pt>
    <dgm:pt modelId="{7BF7800C-9097-4B85-A215-84392BBE6DBF}" type="pres">
      <dgm:prSet presAssocID="{C3839A65-9C7A-4365-A8F9-41C72078FC35}" presName="node" presStyleLbl="node1" presStyleIdx="6" presStyleCnt="8" custLinFactNeighborX="-11043" custLinFactNeighborY="-233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EDFCA2D-6D2B-41FE-8A2D-9F569DC6D5A8}" type="pres">
      <dgm:prSet presAssocID="{1B1260CF-B078-4CCB-A83B-949D0C81EBFF}" presName="sibTrans" presStyleCnt="0"/>
      <dgm:spPr/>
    </dgm:pt>
    <dgm:pt modelId="{4E139D6E-9C97-4165-B68A-43175E2E098D}" type="pres">
      <dgm:prSet presAssocID="{C9EDAA9C-B366-40E2-A1B7-0197A9D0451B}" presName="node" presStyleLbl="node1" presStyleIdx="7" presStyleCnt="8" custLinFactNeighborX="-1731" custLinFactNeighborY="-695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78B5BBF-74CA-4542-B2E8-397D806C9778}" srcId="{711A5E66-DEDE-4F40-AE5C-B1FEA98BE999}" destId="{CFA208D7-3751-4B4E-BD57-B11F21CE4FCB}" srcOrd="4" destOrd="0" parTransId="{080C355F-3DC2-46DA-B9C2-4358A751CADB}" sibTransId="{BBF42571-0BB5-43FC-B384-B5052E2A2003}"/>
    <dgm:cxn modelId="{69156236-0053-48B3-A403-BC352DD9281E}" type="presOf" srcId="{00596A14-DCFA-46C6-B688-D66EB5521761}" destId="{1FD12BA5-0B06-4C8D-A846-F2946F6B3761}" srcOrd="0" destOrd="0" presId="urn:microsoft.com/office/officeart/2005/8/layout/default"/>
    <dgm:cxn modelId="{93DBA0EE-BAF1-4198-8366-9A2DA037F7A8}" type="presOf" srcId="{C3839A65-9C7A-4365-A8F9-41C72078FC35}" destId="{7BF7800C-9097-4B85-A215-84392BBE6DBF}" srcOrd="0" destOrd="0" presId="urn:microsoft.com/office/officeart/2005/8/layout/default"/>
    <dgm:cxn modelId="{78ABA30B-AF63-4A10-A1B5-6E198CA9E6DC}" type="presOf" srcId="{711A5E66-DEDE-4F40-AE5C-B1FEA98BE999}" destId="{89B2976C-6C65-4FEE-ACBF-D9BB7C28D13B}" srcOrd="0" destOrd="0" presId="urn:microsoft.com/office/officeart/2005/8/layout/default"/>
    <dgm:cxn modelId="{EB583462-3561-491A-B692-06C78D219E5A}" type="presOf" srcId="{8AE12B54-536F-46D9-BB1C-754B941B9421}" destId="{1E572E73-7ED4-4FCD-BAEA-C95EAEAA5428}" srcOrd="0" destOrd="0" presId="urn:microsoft.com/office/officeart/2005/8/layout/default"/>
    <dgm:cxn modelId="{912EB91D-49DD-4466-B73D-1DCAC728121C}" srcId="{711A5E66-DEDE-4F40-AE5C-B1FEA98BE999}" destId="{8493EB49-ADE4-4BA0-BCD0-7AA2D6DD5CB9}" srcOrd="3" destOrd="0" parTransId="{FBF0007A-4386-48EC-B1B7-407C73885449}" sibTransId="{BA31872E-652F-470C-AEBE-41E22A0D74B4}"/>
    <dgm:cxn modelId="{FA845064-B162-425B-91E4-281CB4A67026}" srcId="{711A5E66-DEDE-4F40-AE5C-B1FEA98BE999}" destId="{84BD3216-BEB8-44A5-9743-32BA15C8FFE0}" srcOrd="5" destOrd="0" parTransId="{3AD21208-1925-4942-A535-91FCA306BB48}" sibTransId="{32FC5C27-D25F-4DBD-8D7A-1A2D6312C88A}"/>
    <dgm:cxn modelId="{9422BD9D-929E-4887-B093-4DFCA8BBA2CF}" srcId="{711A5E66-DEDE-4F40-AE5C-B1FEA98BE999}" destId="{00596A14-DCFA-46C6-B688-D66EB5521761}" srcOrd="2" destOrd="0" parTransId="{7248C985-40B4-46D6-82E2-EF72431CF35D}" sibTransId="{22524F3B-9E3B-45E8-BEDB-E165DBCE666F}"/>
    <dgm:cxn modelId="{7AFB3AC8-EB62-4219-AA58-0FD97396773F}" type="presOf" srcId="{CFA208D7-3751-4B4E-BD57-B11F21CE4FCB}" destId="{F1193A90-40F6-4B99-A7D8-4F33A186D839}" srcOrd="0" destOrd="0" presId="urn:microsoft.com/office/officeart/2005/8/layout/default"/>
    <dgm:cxn modelId="{958A918D-EFBA-45AD-BCEC-B1DB4290723A}" srcId="{711A5E66-DEDE-4F40-AE5C-B1FEA98BE999}" destId="{C9EDAA9C-B366-40E2-A1B7-0197A9D0451B}" srcOrd="7" destOrd="0" parTransId="{1130E2B1-5786-441A-AAE1-A2B160DBC63F}" sibTransId="{6EAC2C27-D6C0-4062-958A-3EF9EC06C3AE}"/>
    <dgm:cxn modelId="{682DB6E6-A01A-474C-90EA-556E61DA200D}" type="presOf" srcId="{ECBEFCA0-0FDE-44A5-85C8-BF5EE6A31022}" destId="{8CC8303C-1658-4B8E-915A-1725BDD77CAB}" srcOrd="0" destOrd="0" presId="urn:microsoft.com/office/officeart/2005/8/layout/default"/>
    <dgm:cxn modelId="{28B40E2E-D4CF-403B-9133-859951390DFA}" type="presOf" srcId="{C9EDAA9C-B366-40E2-A1B7-0197A9D0451B}" destId="{4E139D6E-9C97-4165-B68A-43175E2E098D}" srcOrd="0" destOrd="0" presId="urn:microsoft.com/office/officeart/2005/8/layout/default"/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2C1AEB70-4861-4F15-ABF1-683EB627A695}" type="presOf" srcId="{8493EB49-ADE4-4BA0-BCD0-7AA2D6DD5CB9}" destId="{18D2D8BA-2F89-4FB3-A9B9-08292AF46DAE}" srcOrd="0" destOrd="0" presId="urn:microsoft.com/office/officeart/2005/8/layout/default"/>
    <dgm:cxn modelId="{C2774256-DC3A-4200-9377-7E73A844DC61}" srcId="{711A5E66-DEDE-4F40-AE5C-B1FEA98BE999}" destId="{C3839A65-9C7A-4365-A8F9-41C72078FC35}" srcOrd="6" destOrd="0" parTransId="{4CF482EB-7076-4ECA-877D-B5DD693A3F0D}" sibTransId="{1B1260CF-B078-4CCB-A83B-949D0C81EBFF}"/>
    <dgm:cxn modelId="{0696AE34-D848-4265-8F56-4D24515432DC}" type="presOf" srcId="{84BD3216-BEB8-44A5-9743-32BA15C8FFE0}" destId="{38C22104-4A9B-4050-B3D7-39A4FB23DE1D}" srcOrd="0" destOrd="0" presId="urn:microsoft.com/office/officeart/2005/8/layout/default"/>
    <dgm:cxn modelId="{E9318F3C-FF09-444D-B5D3-0B837B8DE53E}" srcId="{711A5E66-DEDE-4F40-AE5C-B1FEA98BE999}" destId="{8AE12B54-536F-46D9-BB1C-754B941B9421}" srcOrd="1" destOrd="0" parTransId="{D520374D-9BFC-4BD1-BED4-4AA575D8FAB5}" sibTransId="{79A67F96-88F2-4ED7-A7B8-DE27C92F01B2}"/>
    <dgm:cxn modelId="{A863EEE8-0916-46D6-A407-F3AE3B734B7A}" type="presParOf" srcId="{89B2976C-6C65-4FEE-ACBF-D9BB7C28D13B}" destId="{8CC8303C-1658-4B8E-915A-1725BDD77CAB}" srcOrd="0" destOrd="0" presId="urn:microsoft.com/office/officeart/2005/8/layout/default"/>
    <dgm:cxn modelId="{7FDF895C-7F11-4D5D-8E7E-7A47B535647B}" type="presParOf" srcId="{89B2976C-6C65-4FEE-ACBF-D9BB7C28D13B}" destId="{2E6DCBC1-61B1-48DD-8CBA-DCF70291FC7C}" srcOrd="1" destOrd="0" presId="urn:microsoft.com/office/officeart/2005/8/layout/default"/>
    <dgm:cxn modelId="{C40918E2-EED5-46E0-A1F1-D19C8CC6377B}" type="presParOf" srcId="{89B2976C-6C65-4FEE-ACBF-D9BB7C28D13B}" destId="{1E572E73-7ED4-4FCD-BAEA-C95EAEAA5428}" srcOrd="2" destOrd="0" presId="urn:microsoft.com/office/officeart/2005/8/layout/default"/>
    <dgm:cxn modelId="{605ECC86-C1B9-4A80-B4B5-5CF8B466A876}" type="presParOf" srcId="{89B2976C-6C65-4FEE-ACBF-D9BB7C28D13B}" destId="{F75A1373-BF55-4B28-B473-0309CEA8510E}" srcOrd="3" destOrd="0" presId="urn:microsoft.com/office/officeart/2005/8/layout/default"/>
    <dgm:cxn modelId="{F211B4DA-CFCB-441E-9DC5-2DD25DAD1AB8}" type="presParOf" srcId="{89B2976C-6C65-4FEE-ACBF-D9BB7C28D13B}" destId="{1FD12BA5-0B06-4C8D-A846-F2946F6B3761}" srcOrd="4" destOrd="0" presId="urn:microsoft.com/office/officeart/2005/8/layout/default"/>
    <dgm:cxn modelId="{8C92DA01-F711-498E-82BA-3067947ACBAE}" type="presParOf" srcId="{89B2976C-6C65-4FEE-ACBF-D9BB7C28D13B}" destId="{DB0F6C76-40A8-4F92-994B-7B6A0089C044}" srcOrd="5" destOrd="0" presId="urn:microsoft.com/office/officeart/2005/8/layout/default"/>
    <dgm:cxn modelId="{DB3E5F47-E5F1-4E38-8CCD-BFCE63C6C497}" type="presParOf" srcId="{89B2976C-6C65-4FEE-ACBF-D9BB7C28D13B}" destId="{18D2D8BA-2F89-4FB3-A9B9-08292AF46DAE}" srcOrd="6" destOrd="0" presId="urn:microsoft.com/office/officeart/2005/8/layout/default"/>
    <dgm:cxn modelId="{7DDB7F23-2D0A-41F4-B793-FF16698A1DC6}" type="presParOf" srcId="{89B2976C-6C65-4FEE-ACBF-D9BB7C28D13B}" destId="{95D31136-43A4-4A3F-9CCD-FE1439A8A10A}" srcOrd="7" destOrd="0" presId="urn:microsoft.com/office/officeart/2005/8/layout/default"/>
    <dgm:cxn modelId="{A01639A6-7798-44BB-A4AB-97779EAF1DD9}" type="presParOf" srcId="{89B2976C-6C65-4FEE-ACBF-D9BB7C28D13B}" destId="{F1193A90-40F6-4B99-A7D8-4F33A186D839}" srcOrd="8" destOrd="0" presId="urn:microsoft.com/office/officeart/2005/8/layout/default"/>
    <dgm:cxn modelId="{511C0693-D31C-47B9-A3DE-F21A1C6348A7}" type="presParOf" srcId="{89B2976C-6C65-4FEE-ACBF-D9BB7C28D13B}" destId="{53A066BD-5F1E-45A9-A483-E0ACAA2EFCF9}" srcOrd="9" destOrd="0" presId="urn:microsoft.com/office/officeart/2005/8/layout/default"/>
    <dgm:cxn modelId="{E43945A4-5075-459E-AF4C-32B3FEF8528A}" type="presParOf" srcId="{89B2976C-6C65-4FEE-ACBF-D9BB7C28D13B}" destId="{38C22104-4A9B-4050-B3D7-39A4FB23DE1D}" srcOrd="10" destOrd="0" presId="urn:microsoft.com/office/officeart/2005/8/layout/default"/>
    <dgm:cxn modelId="{252A6478-F79B-43DD-B673-25B825C6DFC4}" type="presParOf" srcId="{89B2976C-6C65-4FEE-ACBF-D9BB7C28D13B}" destId="{1E277BF2-DEBD-4084-AF69-1B85473152A5}" srcOrd="11" destOrd="0" presId="urn:microsoft.com/office/officeart/2005/8/layout/default"/>
    <dgm:cxn modelId="{476C685A-2838-4B47-8626-81E77932D381}" type="presParOf" srcId="{89B2976C-6C65-4FEE-ACBF-D9BB7C28D13B}" destId="{7BF7800C-9097-4B85-A215-84392BBE6DBF}" srcOrd="12" destOrd="0" presId="urn:microsoft.com/office/officeart/2005/8/layout/default"/>
    <dgm:cxn modelId="{12A4234F-D43B-4BD0-8D84-F8BA8A616697}" type="presParOf" srcId="{89B2976C-6C65-4FEE-ACBF-D9BB7C28D13B}" destId="{6EDFCA2D-6D2B-41FE-8A2D-9F569DC6D5A8}" srcOrd="13" destOrd="0" presId="urn:microsoft.com/office/officeart/2005/8/layout/default"/>
    <dgm:cxn modelId="{2CDB8135-5BDB-4C0C-8EEC-CD3C4C6D20B3}" type="presParOf" srcId="{89B2976C-6C65-4FEE-ACBF-D9BB7C28D13B}" destId="{4E139D6E-9C97-4165-B68A-43175E2E098D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0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Y="-14873" custLinFactNeighborX="-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3B2454E2-36B4-4EA5-B043-A160E2F10D88}" type="presOf" srcId="{ECBEFCA0-0FDE-44A5-85C8-BF5EE6A31022}" destId="{8CC8303C-1658-4B8E-915A-1725BDD77CAB}" srcOrd="0" destOrd="0" presId="urn:microsoft.com/office/officeart/2005/8/layout/default"/>
    <dgm:cxn modelId="{2BB0D60E-D07F-4928-BFA4-FDCBF5D33300}" type="presOf" srcId="{711A5E66-DEDE-4F40-AE5C-B1FEA98BE999}" destId="{89B2976C-6C65-4FEE-ACBF-D9BB7C28D13B}" srcOrd="0" destOrd="0" presId="urn:microsoft.com/office/officeart/2005/8/layout/default"/>
    <dgm:cxn modelId="{88ADD07D-1978-4A53-8E19-3277B93DE006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1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Y="-14873" custLinFactNeighborX="-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B69F6C48-25B1-43BA-9F66-98A8D93B0EE0}" type="presOf" srcId="{711A5E66-DEDE-4F40-AE5C-B1FEA98BE999}" destId="{89B2976C-6C65-4FEE-ACBF-D9BB7C28D13B}" srcOrd="0" destOrd="0" presId="urn:microsoft.com/office/officeart/2005/8/layout/default"/>
    <dgm:cxn modelId="{15DB2856-93A9-441E-94E1-75EB907D73C5}" type="presOf" srcId="{ECBEFCA0-0FDE-44A5-85C8-BF5EE6A31022}" destId="{8CC8303C-1658-4B8E-915A-1725BDD77CAB}" srcOrd="0" destOrd="0" presId="urn:microsoft.com/office/officeart/2005/8/layout/default"/>
    <dgm:cxn modelId="{5A185B49-15DA-4C33-8567-83D7FE2262CF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2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NeighborX="-6744" custLinFactNeighborY="-175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01380587-EE9F-4D60-B420-FBD2103A5A85}" type="presOf" srcId="{ECBEFCA0-0FDE-44A5-85C8-BF5EE6A31022}" destId="{8CC8303C-1658-4B8E-915A-1725BDD77CAB}" srcOrd="0" destOrd="0" presId="urn:microsoft.com/office/officeart/2005/8/layout/default"/>
    <dgm:cxn modelId="{91AA69D3-58AD-459C-B7E6-D53A5B6F9C56}" type="presOf" srcId="{711A5E66-DEDE-4F40-AE5C-B1FEA98BE999}" destId="{89B2976C-6C65-4FEE-ACBF-D9BB7C28D13B}" srcOrd="0" destOrd="0" presId="urn:microsoft.com/office/officeart/2005/8/layout/default"/>
    <dgm:cxn modelId="{7E06071E-43ED-4EB0-A44B-906D3F8B4FB4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3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Y="-14873" custLinFactNeighborX="-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59E180E6-D558-4502-99A5-1D712027DEB0}" type="presOf" srcId="{711A5E66-DEDE-4F40-AE5C-B1FEA98BE999}" destId="{89B2976C-6C65-4FEE-ACBF-D9BB7C28D13B}" srcOrd="0" destOrd="0" presId="urn:microsoft.com/office/officeart/2005/8/layout/default"/>
    <dgm:cxn modelId="{13CE6868-BFB0-4C5D-80DA-45EAE96068CE}" type="presOf" srcId="{ECBEFCA0-0FDE-44A5-85C8-BF5EE6A31022}" destId="{8CC8303C-1658-4B8E-915A-1725BDD77CAB}" srcOrd="0" destOrd="0" presId="urn:microsoft.com/office/officeart/2005/8/layout/default"/>
    <dgm:cxn modelId="{23EBA06F-6569-44A9-9C02-7E7238BD22AA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4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Y="-14873" custLinFactNeighborX="-1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97E8CC8B-FD47-4281-B290-D2720115ECED}" type="presOf" srcId="{ECBEFCA0-0FDE-44A5-85C8-BF5EE6A31022}" destId="{8CC8303C-1658-4B8E-915A-1725BDD77CAB}" srcOrd="0" destOrd="0" presId="urn:microsoft.com/office/officeart/2005/8/layout/default"/>
    <dgm:cxn modelId="{DEE3EC0F-051C-400F-89D6-96BE4622AA45}" type="presOf" srcId="{711A5E66-DEDE-4F40-AE5C-B1FEA98BE999}" destId="{89B2976C-6C65-4FEE-ACBF-D9BB7C28D13B}" srcOrd="0" destOrd="0" presId="urn:microsoft.com/office/officeart/2005/8/layout/default"/>
    <dgm:cxn modelId="{FE55C4F4-CFF0-4B2B-9131-658EF06C9FC0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5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NeighborX="-317" custLinFactNeighborY="-714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A12F6F88-C067-4D5A-AD74-4EEC61F630A5}" type="presOf" srcId="{711A5E66-DEDE-4F40-AE5C-B1FEA98BE999}" destId="{89B2976C-6C65-4FEE-ACBF-D9BB7C28D13B}" srcOrd="0" destOrd="0" presId="urn:microsoft.com/office/officeart/2005/8/layout/default"/>
    <dgm:cxn modelId="{92727B0F-0436-4144-9C6D-490052308C74}" type="presOf" srcId="{ECBEFCA0-0FDE-44A5-85C8-BF5EE6A31022}" destId="{8CC8303C-1658-4B8E-915A-1725BDD77CAB}" srcOrd="0" destOrd="0" presId="urn:microsoft.com/office/officeart/2005/8/layout/default"/>
    <dgm:cxn modelId="{052ACB3E-DCAF-42AE-8033-ADCCF97E407F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6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NeighborX="-317" custLinFactNeighborY="-714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87081828-738B-411D-AD6B-8AC1B68CACA7}" type="presOf" srcId="{711A5E66-DEDE-4F40-AE5C-B1FEA98BE999}" destId="{89B2976C-6C65-4FEE-ACBF-D9BB7C28D13B}" srcOrd="0" destOrd="0" presId="urn:microsoft.com/office/officeart/2005/8/layout/default"/>
    <dgm:cxn modelId="{A7A00517-964E-4099-A4D2-DECB05CCBAEE}" type="presOf" srcId="{ECBEFCA0-0FDE-44A5-85C8-BF5EE6A31022}" destId="{8CC8303C-1658-4B8E-915A-1725BDD77CAB}" srcOrd="0" destOrd="0" presId="urn:microsoft.com/office/officeart/2005/8/layout/default"/>
    <dgm:cxn modelId="{532BFC9B-CD8C-46D9-AD70-3D7E7BFD73E4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7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r>
            <a:rPr lang="fr-FR" sz="4000" b="1" dirty="0" smtClean="0">
              <a:solidFill>
                <a:schemeClr val="accent6">
                  <a:lumMod val="75000"/>
                </a:schemeClr>
              </a:solidFill>
            </a:rPr>
            <a:t>La lampe</a:t>
          </a:r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AE12B54-536F-46D9-BB1C-754B941B9421}">
      <dgm:prSet phldrT="[Text]" custT="1"/>
      <dgm:spPr/>
      <dgm:t>
        <a:bodyPr/>
        <a:lstStyle/>
        <a:p>
          <a:r>
            <a:rPr lang="cs-CZ" sz="4000" b="1" dirty="0" smtClean="0">
              <a:solidFill>
                <a:schemeClr val="accent6">
                  <a:lumMod val="75000"/>
                </a:schemeClr>
              </a:solidFill>
            </a:rPr>
            <a:t>L</a:t>
          </a:r>
          <a:r>
            <a:rPr lang="fr-FR" sz="4000" b="1" dirty="0" smtClean="0">
              <a:solidFill>
                <a:schemeClr val="accent6">
                  <a:lumMod val="75000"/>
                </a:schemeClr>
              </a:solidFill>
            </a:rPr>
            <a:t>a serviette</a:t>
          </a:r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D520374D-9BFC-4BD1-BED4-4AA575D8FAB5}" type="parTrans" cxnId="{E9318F3C-FF09-444D-B5D3-0B837B8DE53E}">
      <dgm:prSet/>
      <dgm:spPr/>
      <dgm:t>
        <a:bodyPr/>
        <a:lstStyle/>
        <a:p>
          <a:endParaRPr lang="cs-CZ"/>
        </a:p>
      </dgm:t>
    </dgm:pt>
    <dgm:pt modelId="{79A67F96-88F2-4ED7-A7B8-DE27C92F01B2}" type="sibTrans" cxnId="{E9318F3C-FF09-444D-B5D3-0B837B8DE53E}">
      <dgm:prSet/>
      <dgm:spPr/>
      <dgm:t>
        <a:bodyPr/>
        <a:lstStyle/>
        <a:p>
          <a:endParaRPr lang="cs-CZ"/>
        </a:p>
      </dgm:t>
    </dgm:pt>
    <dgm:pt modelId="{00596A14-DCFA-46C6-B688-D66EB5521761}">
      <dgm:prSet phldrT="[Text]"/>
      <dgm:spPr/>
      <dgm:t>
        <a:bodyPr/>
        <a:lstStyle/>
        <a:p>
          <a:r>
            <a:rPr lang="fr-FR" b="1" dirty="0" smtClean="0">
              <a:solidFill>
                <a:schemeClr val="accent6">
                  <a:lumMod val="75000"/>
                </a:schemeClr>
              </a:solidFill>
            </a:rPr>
            <a:t>Le peignoir</a:t>
          </a:r>
          <a:endParaRPr lang="cs-CZ" b="1" dirty="0">
            <a:solidFill>
              <a:schemeClr val="accent6">
                <a:lumMod val="75000"/>
              </a:schemeClr>
            </a:solidFill>
          </a:endParaRPr>
        </a:p>
      </dgm:t>
    </dgm:pt>
    <dgm:pt modelId="{7248C985-40B4-46D6-82E2-EF72431CF35D}" type="parTrans" cxnId="{9422BD9D-929E-4887-B093-4DFCA8BBA2CF}">
      <dgm:prSet/>
      <dgm:spPr/>
      <dgm:t>
        <a:bodyPr/>
        <a:lstStyle/>
        <a:p>
          <a:endParaRPr lang="cs-CZ"/>
        </a:p>
      </dgm:t>
    </dgm:pt>
    <dgm:pt modelId="{22524F3B-9E3B-45E8-BEDB-E165DBCE666F}" type="sibTrans" cxnId="{9422BD9D-929E-4887-B093-4DFCA8BBA2CF}">
      <dgm:prSet/>
      <dgm:spPr/>
      <dgm:t>
        <a:bodyPr/>
        <a:lstStyle/>
        <a:p>
          <a:endParaRPr lang="cs-CZ"/>
        </a:p>
      </dgm:t>
    </dgm:pt>
    <dgm:pt modelId="{8493EB49-ADE4-4BA0-BCD0-7AA2D6DD5CB9}">
      <dgm:prSet phldrT="[Text]"/>
      <dgm:spPr/>
      <dgm:t>
        <a:bodyPr/>
        <a:lstStyle/>
        <a:p>
          <a:r>
            <a:rPr lang="cs-CZ" b="1" dirty="0" smtClean="0">
              <a:solidFill>
                <a:schemeClr val="accent6">
                  <a:lumMod val="75000"/>
                </a:schemeClr>
              </a:solidFill>
            </a:rPr>
            <a:t>L</a:t>
          </a:r>
          <a:r>
            <a:rPr lang="fr-FR" b="1" dirty="0" smtClean="0">
              <a:solidFill>
                <a:schemeClr val="accent6">
                  <a:lumMod val="75000"/>
                </a:schemeClr>
              </a:solidFill>
            </a:rPr>
            <a:t>es pantoufles</a:t>
          </a:r>
          <a:endParaRPr lang="cs-CZ" b="1" dirty="0">
            <a:solidFill>
              <a:schemeClr val="accent6">
                <a:lumMod val="75000"/>
              </a:schemeClr>
            </a:solidFill>
          </a:endParaRPr>
        </a:p>
      </dgm:t>
    </dgm:pt>
    <dgm:pt modelId="{FBF0007A-4386-48EC-B1B7-407C73885449}" type="parTrans" cxnId="{912EB91D-49DD-4466-B73D-1DCAC728121C}">
      <dgm:prSet/>
      <dgm:spPr/>
      <dgm:t>
        <a:bodyPr/>
        <a:lstStyle/>
        <a:p>
          <a:endParaRPr lang="cs-CZ"/>
        </a:p>
      </dgm:t>
    </dgm:pt>
    <dgm:pt modelId="{BA31872E-652F-470C-AEBE-41E22A0D74B4}" type="sibTrans" cxnId="{912EB91D-49DD-4466-B73D-1DCAC728121C}">
      <dgm:prSet/>
      <dgm:spPr/>
      <dgm:t>
        <a:bodyPr/>
        <a:lstStyle/>
        <a:p>
          <a:endParaRPr lang="cs-CZ"/>
        </a:p>
      </dgm:t>
    </dgm:pt>
    <dgm:pt modelId="{CFA208D7-3751-4B4E-BD57-B11F21CE4FCB}">
      <dgm:prSet phldrT="[Text]"/>
      <dgm:spPr/>
      <dgm:t>
        <a:bodyPr/>
        <a:lstStyle/>
        <a:p>
          <a:r>
            <a:rPr lang="fr-FR" b="1" dirty="0" smtClean="0">
              <a:solidFill>
                <a:schemeClr val="accent6">
                  <a:lumMod val="75000"/>
                </a:schemeClr>
              </a:solidFill>
            </a:rPr>
            <a:t>La connexion d’internet </a:t>
          </a:r>
          <a:endParaRPr lang="cs-CZ" b="1" dirty="0">
            <a:solidFill>
              <a:schemeClr val="accent6">
                <a:lumMod val="75000"/>
              </a:schemeClr>
            </a:solidFill>
          </a:endParaRPr>
        </a:p>
      </dgm:t>
    </dgm:pt>
    <dgm:pt modelId="{080C355F-3DC2-46DA-B9C2-4358A751CADB}" type="parTrans" cxnId="{978B5BBF-74CA-4542-B2E8-397D806C9778}">
      <dgm:prSet/>
      <dgm:spPr/>
      <dgm:t>
        <a:bodyPr/>
        <a:lstStyle/>
        <a:p>
          <a:endParaRPr lang="cs-CZ"/>
        </a:p>
      </dgm:t>
    </dgm:pt>
    <dgm:pt modelId="{BBF42571-0BB5-43FC-B384-B5052E2A2003}" type="sibTrans" cxnId="{978B5BBF-74CA-4542-B2E8-397D806C9778}">
      <dgm:prSet/>
      <dgm:spPr/>
      <dgm:t>
        <a:bodyPr/>
        <a:lstStyle/>
        <a:p>
          <a:endParaRPr lang="cs-CZ"/>
        </a:p>
      </dgm:t>
    </dgm:pt>
    <dgm:pt modelId="{84BD3216-BEB8-44A5-9743-32BA15C8FFE0}">
      <dgm:prSet phldrT="[Text]"/>
      <dgm:spPr/>
      <dgm:t>
        <a:bodyPr/>
        <a:lstStyle/>
        <a:p>
          <a:r>
            <a:rPr lang="fr-FR" b="1" dirty="0" smtClean="0">
              <a:solidFill>
                <a:schemeClr val="accent6">
                  <a:lumMod val="75000"/>
                </a:schemeClr>
              </a:solidFill>
            </a:rPr>
            <a:t>Le savon</a:t>
          </a:r>
          <a:endParaRPr lang="cs-CZ" b="1" dirty="0">
            <a:solidFill>
              <a:schemeClr val="accent6">
                <a:lumMod val="75000"/>
              </a:schemeClr>
            </a:solidFill>
          </a:endParaRPr>
        </a:p>
      </dgm:t>
    </dgm:pt>
    <dgm:pt modelId="{3AD21208-1925-4942-A535-91FCA306BB48}" type="parTrans" cxnId="{FA845064-B162-425B-91E4-281CB4A67026}">
      <dgm:prSet/>
      <dgm:spPr/>
      <dgm:t>
        <a:bodyPr/>
        <a:lstStyle/>
        <a:p>
          <a:endParaRPr lang="cs-CZ"/>
        </a:p>
      </dgm:t>
    </dgm:pt>
    <dgm:pt modelId="{32FC5C27-D25F-4DBD-8D7A-1A2D6312C88A}" type="sibTrans" cxnId="{FA845064-B162-425B-91E4-281CB4A67026}">
      <dgm:prSet/>
      <dgm:spPr/>
      <dgm:t>
        <a:bodyPr/>
        <a:lstStyle/>
        <a:p>
          <a:endParaRPr lang="cs-CZ"/>
        </a:p>
      </dgm:t>
    </dgm:pt>
    <dgm:pt modelId="{C3839A65-9C7A-4365-A8F9-41C72078FC35}">
      <dgm:prSet phldrT="[Text]"/>
      <dgm:spPr/>
      <dgm:t>
        <a:bodyPr/>
        <a:lstStyle/>
        <a:p>
          <a:r>
            <a:rPr lang="fr-FR" b="1" dirty="0" smtClean="0">
              <a:solidFill>
                <a:schemeClr val="accent6">
                  <a:lumMod val="75000"/>
                </a:schemeClr>
              </a:solidFill>
            </a:rPr>
            <a:t>Le cintre</a:t>
          </a:r>
          <a:endParaRPr lang="cs-CZ" b="1" dirty="0">
            <a:solidFill>
              <a:schemeClr val="accent6">
                <a:lumMod val="75000"/>
              </a:schemeClr>
            </a:solidFill>
          </a:endParaRPr>
        </a:p>
      </dgm:t>
    </dgm:pt>
    <dgm:pt modelId="{4CF482EB-7076-4ECA-877D-B5DD693A3F0D}" type="parTrans" cxnId="{C2774256-DC3A-4200-9377-7E73A844DC61}">
      <dgm:prSet/>
      <dgm:spPr/>
      <dgm:t>
        <a:bodyPr/>
        <a:lstStyle/>
        <a:p>
          <a:endParaRPr lang="cs-CZ"/>
        </a:p>
      </dgm:t>
    </dgm:pt>
    <dgm:pt modelId="{1B1260CF-B078-4CCB-A83B-949D0C81EBFF}" type="sibTrans" cxnId="{C2774256-DC3A-4200-9377-7E73A844DC61}">
      <dgm:prSet/>
      <dgm:spPr/>
      <dgm:t>
        <a:bodyPr/>
        <a:lstStyle/>
        <a:p>
          <a:endParaRPr lang="cs-CZ"/>
        </a:p>
      </dgm:t>
    </dgm:pt>
    <dgm:pt modelId="{C9EDAA9C-B366-40E2-A1B7-0197A9D0451B}">
      <dgm:prSet phldrT="[Text]"/>
      <dgm:spPr/>
      <dgm:t>
        <a:bodyPr/>
        <a:lstStyle/>
        <a:p>
          <a:r>
            <a:rPr lang="fr-FR" b="1" dirty="0" smtClean="0">
              <a:solidFill>
                <a:schemeClr val="accent6">
                  <a:lumMod val="75000"/>
                </a:schemeClr>
              </a:solidFill>
            </a:rPr>
            <a:t>La télé</a:t>
          </a:r>
          <a:endParaRPr lang="cs-CZ" b="1" dirty="0">
            <a:solidFill>
              <a:schemeClr val="accent6">
                <a:lumMod val="75000"/>
              </a:schemeClr>
            </a:solidFill>
          </a:endParaRPr>
        </a:p>
      </dgm:t>
    </dgm:pt>
    <dgm:pt modelId="{1130E2B1-5786-441A-AAE1-A2B160DBC63F}" type="parTrans" cxnId="{958A918D-EFBA-45AD-BCEC-B1DB4290723A}">
      <dgm:prSet/>
      <dgm:spPr/>
      <dgm:t>
        <a:bodyPr/>
        <a:lstStyle/>
        <a:p>
          <a:endParaRPr lang="cs-CZ"/>
        </a:p>
      </dgm:t>
    </dgm:pt>
    <dgm:pt modelId="{6EAC2C27-D6C0-4062-958A-3EF9EC06C3AE}" type="sibTrans" cxnId="{958A918D-EFBA-45AD-BCEC-B1DB4290723A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8" custScaleX="140633" custLinFactNeighborX="-11728" custLinFactNeighborY="52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6DCBC1-61B1-48DD-8CBA-DCF70291FC7C}" type="pres">
      <dgm:prSet presAssocID="{C01D5656-7001-47D0-B893-B3D3332F8032}" presName="sibTrans" presStyleCnt="0"/>
      <dgm:spPr/>
    </dgm:pt>
    <dgm:pt modelId="{1E572E73-7ED4-4FCD-BAEA-C95EAEAA5428}" type="pres">
      <dgm:prSet presAssocID="{8AE12B54-536F-46D9-BB1C-754B941B9421}" presName="node" presStyleLbl="node1" presStyleIdx="1" presStyleCnt="8" custScaleX="158875" custLinFactNeighborX="-3748" custLinFactNeighborY="-3991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5A1373-BF55-4B28-B473-0309CEA8510E}" type="pres">
      <dgm:prSet presAssocID="{79A67F96-88F2-4ED7-A7B8-DE27C92F01B2}" presName="sibTrans" presStyleCnt="0"/>
      <dgm:spPr/>
    </dgm:pt>
    <dgm:pt modelId="{1FD12BA5-0B06-4C8D-A846-F2946F6B3761}" type="pres">
      <dgm:prSet presAssocID="{00596A14-DCFA-46C6-B688-D66EB5521761}" presName="node" presStyleLbl="node1" presStyleIdx="2" presStyleCnt="8" custLinFactNeighborX="4617" custLinFactNeighborY="-45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0F6C76-40A8-4F92-994B-7B6A0089C044}" type="pres">
      <dgm:prSet presAssocID="{22524F3B-9E3B-45E8-BEDB-E165DBCE666F}" presName="sibTrans" presStyleCnt="0"/>
      <dgm:spPr/>
    </dgm:pt>
    <dgm:pt modelId="{18D2D8BA-2F89-4FB3-A9B9-08292AF46DAE}" type="pres">
      <dgm:prSet presAssocID="{8493EB49-ADE4-4BA0-BCD0-7AA2D6DD5CB9}" presName="node" presStyleLbl="node1" presStyleIdx="3" presStyleCnt="8" custLinFactX="33241" custLinFactNeighborX="100000" custLinFactNeighborY="-127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D31136-43A4-4A3F-9CCD-FE1439A8A10A}" type="pres">
      <dgm:prSet presAssocID="{BA31872E-652F-470C-AEBE-41E22A0D74B4}" presName="sibTrans" presStyleCnt="0"/>
      <dgm:spPr/>
    </dgm:pt>
    <dgm:pt modelId="{F1193A90-40F6-4B99-A7D8-4F33A186D839}" type="pres">
      <dgm:prSet presAssocID="{CFA208D7-3751-4B4E-BD57-B11F21CE4FCB}" presName="node" presStyleLbl="node1" presStyleIdx="4" presStyleCnt="8" custLinFactX="-4395" custLinFactNeighborX="-100000" custLinFactNeighborY="-50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A066BD-5F1E-45A9-A483-E0ACAA2EFCF9}" type="pres">
      <dgm:prSet presAssocID="{BBF42571-0BB5-43FC-B384-B5052E2A2003}" presName="sibTrans" presStyleCnt="0"/>
      <dgm:spPr/>
    </dgm:pt>
    <dgm:pt modelId="{38C22104-4A9B-4050-B3D7-39A4FB23DE1D}" type="pres">
      <dgm:prSet presAssocID="{84BD3216-BEB8-44A5-9743-32BA15C8FFE0}" presName="node" presStyleLbl="node1" presStyleIdx="5" presStyleCnt="8" custLinFactX="-5383" custLinFactNeighborX="-100000" custLinFactNeighborY="-15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277BF2-DEBD-4084-AF69-1B85473152A5}" type="pres">
      <dgm:prSet presAssocID="{32FC5C27-D25F-4DBD-8D7A-1A2D6312C88A}" presName="sibTrans" presStyleCnt="0"/>
      <dgm:spPr/>
    </dgm:pt>
    <dgm:pt modelId="{7BF7800C-9097-4B85-A215-84392BBE6DBF}" type="pres">
      <dgm:prSet presAssocID="{C3839A65-9C7A-4365-A8F9-41C72078FC35}" presName="node" presStyleLbl="node1" presStyleIdx="6" presStyleCnt="8" custLinFactNeighborX="-11043" custLinFactNeighborY="-233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EDFCA2D-6D2B-41FE-8A2D-9F569DC6D5A8}" type="pres">
      <dgm:prSet presAssocID="{1B1260CF-B078-4CCB-A83B-949D0C81EBFF}" presName="sibTrans" presStyleCnt="0"/>
      <dgm:spPr/>
    </dgm:pt>
    <dgm:pt modelId="{4E139D6E-9C97-4165-B68A-43175E2E098D}" type="pres">
      <dgm:prSet presAssocID="{C9EDAA9C-B366-40E2-A1B7-0197A9D0451B}" presName="node" presStyleLbl="node1" presStyleIdx="7" presStyleCnt="8" custLinFactNeighborX="-1731" custLinFactNeighborY="-695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12EB91D-49DD-4466-B73D-1DCAC728121C}" srcId="{711A5E66-DEDE-4F40-AE5C-B1FEA98BE999}" destId="{8493EB49-ADE4-4BA0-BCD0-7AA2D6DD5CB9}" srcOrd="3" destOrd="0" parTransId="{FBF0007A-4386-48EC-B1B7-407C73885449}" sibTransId="{BA31872E-652F-470C-AEBE-41E22A0D74B4}"/>
    <dgm:cxn modelId="{EE42FD29-4B74-42E2-8BED-E4A2F1745756}" type="presOf" srcId="{CFA208D7-3751-4B4E-BD57-B11F21CE4FCB}" destId="{F1193A90-40F6-4B99-A7D8-4F33A186D839}" srcOrd="0" destOrd="0" presId="urn:microsoft.com/office/officeart/2005/8/layout/default"/>
    <dgm:cxn modelId="{9422BD9D-929E-4887-B093-4DFCA8BBA2CF}" srcId="{711A5E66-DEDE-4F40-AE5C-B1FEA98BE999}" destId="{00596A14-DCFA-46C6-B688-D66EB5521761}" srcOrd="2" destOrd="0" parTransId="{7248C985-40B4-46D6-82E2-EF72431CF35D}" sibTransId="{22524F3B-9E3B-45E8-BEDB-E165DBCE666F}"/>
    <dgm:cxn modelId="{5AA91AE7-857C-4086-B5AF-CE9C3D7D494B}" type="presOf" srcId="{711A5E66-DEDE-4F40-AE5C-B1FEA98BE999}" destId="{89B2976C-6C65-4FEE-ACBF-D9BB7C28D13B}" srcOrd="0" destOrd="0" presId="urn:microsoft.com/office/officeart/2005/8/layout/default"/>
    <dgm:cxn modelId="{F8CA50B1-37DC-4D90-BFB4-57417E0716D9}" type="presOf" srcId="{8493EB49-ADE4-4BA0-BCD0-7AA2D6DD5CB9}" destId="{18D2D8BA-2F89-4FB3-A9B9-08292AF46DAE}" srcOrd="0" destOrd="0" presId="urn:microsoft.com/office/officeart/2005/8/layout/default"/>
    <dgm:cxn modelId="{5CF12104-75CA-4FA6-98EE-E630BB7FD2B0}" type="presOf" srcId="{00596A14-DCFA-46C6-B688-D66EB5521761}" destId="{1FD12BA5-0B06-4C8D-A846-F2946F6B3761}" srcOrd="0" destOrd="0" presId="urn:microsoft.com/office/officeart/2005/8/layout/default"/>
    <dgm:cxn modelId="{FA845064-B162-425B-91E4-281CB4A67026}" srcId="{711A5E66-DEDE-4F40-AE5C-B1FEA98BE999}" destId="{84BD3216-BEB8-44A5-9743-32BA15C8FFE0}" srcOrd="5" destOrd="0" parTransId="{3AD21208-1925-4942-A535-91FCA306BB48}" sibTransId="{32FC5C27-D25F-4DBD-8D7A-1A2D6312C88A}"/>
    <dgm:cxn modelId="{47F39C08-3C01-4617-9592-4784240738C5}" type="presOf" srcId="{ECBEFCA0-0FDE-44A5-85C8-BF5EE6A31022}" destId="{8CC8303C-1658-4B8E-915A-1725BDD77CAB}" srcOrd="0" destOrd="0" presId="urn:microsoft.com/office/officeart/2005/8/layout/default"/>
    <dgm:cxn modelId="{958A918D-EFBA-45AD-BCEC-B1DB4290723A}" srcId="{711A5E66-DEDE-4F40-AE5C-B1FEA98BE999}" destId="{C9EDAA9C-B366-40E2-A1B7-0197A9D0451B}" srcOrd="7" destOrd="0" parTransId="{1130E2B1-5786-441A-AAE1-A2B160DBC63F}" sibTransId="{6EAC2C27-D6C0-4062-958A-3EF9EC06C3AE}"/>
    <dgm:cxn modelId="{978B5BBF-74CA-4542-B2E8-397D806C9778}" srcId="{711A5E66-DEDE-4F40-AE5C-B1FEA98BE999}" destId="{CFA208D7-3751-4B4E-BD57-B11F21CE4FCB}" srcOrd="4" destOrd="0" parTransId="{080C355F-3DC2-46DA-B9C2-4358A751CADB}" sibTransId="{BBF42571-0BB5-43FC-B384-B5052E2A2003}"/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A130D0DD-D1E9-41BE-BB2D-6909427DB537}" type="presOf" srcId="{C9EDAA9C-B366-40E2-A1B7-0197A9D0451B}" destId="{4E139D6E-9C97-4165-B68A-43175E2E098D}" srcOrd="0" destOrd="0" presId="urn:microsoft.com/office/officeart/2005/8/layout/default"/>
    <dgm:cxn modelId="{02A2669D-9E7C-44E4-8306-78622924F334}" type="presOf" srcId="{8AE12B54-536F-46D9-BB1C-754B941B9421}" destId="{1E572E73-7ED4-4FCD-BAEA-C95EAEAA5428}" srcOrd="0" destOrd="0" presId="urn:microsoft.com/office/officeart/2005/8/layout/default"/>
    <dgm:cxn modelId="{66584D17-5942-415B-B822-003375B749C5}" type="presOf" srcId="{84BD3216-BEB8-44A5-9743-32BA15C8FFE0}" destId="{38C22104-4A9B-4050-B3D7-39A4FB23DE1D}" srcOrd="0" destOrd="0" presId="urn:microsoft.com/office/officeart/2005/8/layout/default"/>
    <dgm:cxn modelId="{C2774256-DC3A-4200-9377-7E73A844DC61}" srcId="{711A5E66-DEDE-4F40-AE5C-B1FEA98BE999}" destId="{C3839A65-9C7A-4365-A8F9-41C72078FC35}" srcOrd="6" destOrd="0" parTransId="{4CF482EB-7076-4ECA-877D-B5DD693A3F0D}" sibTransId="{1B1260CF-B078-4CCB-A83B-949D0C81EBFF}"/>
    <dgm:cxn modelId="{E9318F3C-FF09-444D-B5D3-0B837B8DE53E}" srcId="{711A5E66-DEDE-4F40-AE5C-B1FEA98BE999}" destId="{8AE12B54-536F-46D9-BB1C-754B941B9421}" srcOrd="1" destOrd="0" parTransId="{D520374D-9BFC-4BD1-BED4-4AA575D8FAB5}" sibTransId="{79A67F96-88F2-4ED7-A7B8-DE27C92F01B2}"/>
    <dgm:cxn modelId="{E27E6FFC-65B7-496C-BE21-885712A960E8}" type="presOf" srcId="{C3839A65-9C7A-4365-A8F9-41C72078FC35}" destId="{7BF7800C-9097-4B85-A215-84392BBE6DBF}" srcOrd="0" destOrd="0" presId="urn:microsoft.com/office/officeart/2005/8/layout/default"/>
    <dgm:cxn modelId="{09B251C6-6085-431B-B8F9-99FA74C7A339}" type="presParOf" srcId="{89B2976C-6C65-4FEE-ACBF-D9BB7C28D13B}" destId="{8CC8303C-1658-4B8E-915A-1725BDD77CAB}" srcOrd="0" destOrd="0" presId="urn:microsoft.com/office/officeart/2005/8/layout/default"/>
    <dgm:cxn modelId="{FD1033D6-0777-41DF-B4FF-536B244CC53A}" type="presParOf" srcId="{89B2976C-6C65-4FEE-ACBF-D9BB7C28D13B}" destId="{2E6DCBC1-61B1-48DD-8CBA-DCF70291FC7C}" srcOrd="1" destOrd="0" presId="urn:microsoft.com/office/officeart/2005/8/layout/default"/>
    <dgm:cxn modelId="{7928797C-9C12-47D2-A468-8674D1BF65CF}" type="presParOf" srcId="{89B2976C-6C65-4FEE-ACBF-D9BB7C28D13B}" destId="{1E572E73-7ED4-4FCD-BAEA-C95EAEAA5428}" srcOrd="2" destOrd="0" presId="urn:microsoft.com/office/officeart/2005/8/layout/default"/>
    <dgm:cxn modelId="{2936F1DA-96FB-4BCC-8E74-A5349E260AB0}" type="presParOf" srcId="{89B2976C-6C65-4FEE-ACBF-D9BB7C28D13B}" destId="{F75A1373-BF55-4B28-B473-0309CEA8510E}" srcOrd="3" destOrd="0" presId="urn:microsoft.com/office/officeart/2005/8/layout/default"/>
    <dgm:cxn modelId="{EAAC4D09-DD8A-4BF3-B7B0-8AE500E22136}" type="presParOf" srcId="{89B2976C-6C65-4FEE-ACBF-D9BB7C28D13B}" destId="{1FD12BA5-0B06-4C8D-A846-F2946F6B3761}" srcOrd="4" destOrd="0" presId="urn:microsoft.com/office/officeart/2005/8/layout/default"/>
    <dgm:cxn modelId="{04222C87-4BEF-42C0-B42E-D42A098ACCA5}" type="presParOf" srcId="{89B2976C-6C65-4FEE-ACBF-D9BB7C28D13B}" destId="{DB0F6C76-40A8-4F92-994B-7B6A0089C044}" srcOrd="5" destOrd="0" presId="urn:microsoft.com/office/officeart/2005/8/layout/default"/>
    <dgm:cxn modelId="{F45D662D-FB48-4D8E-9F4A-C59CDC712C2A}" type="presParOf" srcId="{89B2976C-6C65-4FEE-ACBF-D9BB7C28D13B}" destId="{18D2D8BA-2F89-4FB3-A9B9-08292AF46DAE}" srcOrd="6" destOrd="0" presId="urn:microsoft.com/office/officeart/2005/8/layout/default"/>
    <dgm:cxn modelId="{3F0A579B-7FAA-440C-B9E4-04D7E911A248}" type="presParOf" srcId="{89B2976C-6C65-4FEE-ACBF-D9BB7C28D13B}" destId="{95D31136-43A4-4A3F-9CCD-FE1439A8A10A}" srcOrd="7" destOrd="0" presId="urn:microsoft.com/office/officeart/2005/8/layout/default"/>
    <dgm:cxn modelId="{CE6FB7E4-3AC5-4F86-B028-37D37DE7381D}" type="presParOf" srcId="{89B2976C-6C65-4FEE-ACBF-D9BB7C28D13B}" destId="{F1193A90-40F6-4B99-A7D8-4F33A186D839}" srcOrd="8" destOrd="0" presId="urn:microsoft.com/office/officeart/2005/8/layout/default"/>
    <dgm:cxn modelId="{B11995D7-B150-4657-A334-8917B1BF5FFB}" type="presParOf" srcId="{89B2976C-6C65-4FEE-ACBF-D9BB7C28D13B}" destId="{53A066BD-5F1E-45A9-A483-E0ACAA2EFCF9}" srcOrd="9" destOrd="0" presId="urn:microsoft.com/office/officeart/2005/8/layout/default"/>
    <dgm:cxn modelId="{4F08CFD9-1176-4ED7-BC67-979FCE8771E4}" type="presParOf" srcId="{89B2976C-6C65-4FEE-ACBF-D9BB7C28D13B}" destId="{38C22104-4A9B-4050-B3D7-39A4FB23DE1D}" srcOrd="10" destOrd="0" presId="urn:microsoft.com/office/officeart/2005/8/layout/default"/>
    <dgm:cxn modelId="{98883388-452A-418E-8DC7-3EE7A6F3A605}" type="presParOf" srcId="{89B2976C-6C65-4FEE-ACBF-D9BB7C28D13B}" destId="{1E277BF2-DEBD-4084-AF69-1B85473152A5}" srcOrd="11" destOrd="0" presId="urn:microsoft.com/office/officeart/2005/8/layout/default"/>
    <dgm:cxn modelId="{D09088D2-E8F4-4F17-9212-B18AE5961EF8}" type="presParOf" srcId="{89B2976C-6C65-4FEE-ACBF-D9BB7C28D13B}" destId="{7BF7800C-9097-4B85-A215-84392BBE6DBF}" srcOrd="12" destOrd="0" presId="urn:microsoft.com/office/officeart/2005/8/layout/default"/>
    <dgm:cxn modelId="{595BFC6C-37B5-4AC6-AB7F-ABAD127BB585}" type="presParOf" srcId="{89B2976C-6C65-4FEE-ACBF-D9BB7C28D13B}" destId="{6EDFCA2D-6D2B-41FE-8A2D-9F569DC6D5A8}" srcOrd="13" destOrd="0" presId="urn:microsoft.com/office/officeart/2005/8/layout/default"/>
    <dgm:cxn modelId="{B0011228-EDD6-4033-9EDD-AC3485A4264A}" type="presParOf" srcId="{89B2976C-6C65-4FEE-ACBF-D9BB7C28D13B}" destId="{4E139D6E-9C97-4165-B68A-43175E2E098D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8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NeighborX="-317" custLinFactNeighborY="-714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BD4A9185-86BE-4D8C-BBB4-B0FB79E1D39A}" type="presOf" srcId="{ECBEFCA0-0FDE-44A5-85C8-BF5EE6A31022}" destId="{8CC8303C-1658-4B8E-915A-1725BDD77CAB}" srcOrd="0" destOrd="0" presId="urn:microsoft.com/office/officeart/2005/8/layout/default"/>
    <dgm:cxn modelId="{B1BE3EF1-2CFF-457E-8AA8-6A0294BC819A}" type="presOf" srcId="{711A5E66-DEDE-4F40-AE5C-B1FEA98BE999}" destId="{89B2976C-6C65-4FEE-ACBF-D9BB7C28D13B}" srcOrd="0" destOrd="0" presId="urn:microsoft.com/office/officeart/2005/8/layout/default"/>
    <dgm:cxn modelId="{F81D3866-D6B6-499E-AFCC-22514C6EF4E5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9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NeighborX="917" custLinFactNeighborY="-558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B73F95C3-1ED4-4245-9A78-B8C35126A8A3}" type="presOf" srcId="{ECBEFCA0-0FDE-44A5-85C8-BF5EE6A31022}" destId="{8CC8303C-1658-4B8E-915A-1725BDD77CAB}" srcOrd="0" destOrd="0" presId="urn:microsoft.com/office/officeart/2005/8/layout/default"/>
    <dgm:cxn modelId="{D5988320-39F2-4F0C-80F2-16B3411879AB}" type="presOf" srcId="{711A5E66-DEDE-4F40-AE5C-B1FEA98BE999}" destId="{89B2976C-6C65-4FEE-ACBF-D9BB7C28D13B}" srcOrd="0" destOrd="0" presId="urn:microsoft.com/office/officeart/2005/8/layout/default"/>
    <dgm:cxn modelId="{923CAB12-826E-4BA2-86D2-9707C2524DAE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0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NeighborX="-317" custLinFactNeighborY="-714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DC92B3D7-5F52-45B5-B049-4DEB2797DEDB}" type="presOf" srcId="{711A5E66-DEDE-4F40-AE5C-B1FEA98BE999}" destId="{89B2976C-6C65-4FEE-ACBF-D9BB7C28D13B}" srcOrd="0" destOrd="0" presId="urn:microsoft.com/office/officeart/2005/8/layout/default"/>
    <dgm:cxn modelId="{70AEF4EF-0F1C-41DB-82A9-64479E96430C}" type="presOf" srcId="{ECBEFCA0-0FDE-44A5-85C8-BF5EE6A31022}" destId="{8CC8303C-1658-4B8E-915A-1725BDD77CAB}" srcOrd="0" destOrd="0" presId="urn:microsoft.com/office/officeart/2005/8/layout/default"/>
    <dgm:cxn modelId="{F8F48EFD-B3C6-4484-BF68-AA2F35F744B5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1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NeighborX="-317" custLinFactNeighborY="-714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6E41F6C2-1C1E-4A66-9B11-3A97B0B10E9A}" type="presOf" srcId="{711A5E66-DEDE-4F40-AE5C-B1FEA98BE999}" destId="{89B2976C-6C65-4FEE-ACBF-D9BB7C28D13B}" srcOrd="0" destOrd="0" presId="urn:microsoft.com/office/officeart/2005/8/layout/default"/>
    <dgm:cxn modelId="{0194408B-82A3-4A96-B3AB-0D2BEAD14AD3}" type="presOf" srcId="{ECBEFCA0-0FDE-44A5-85C8-BF5EE6A31022}" destId="{8CC8303C-1658-4B8E-915A-1725BDD77CAB}" srcOrd="0" destOrd="0" presId="urn:microsoft.com/office/officeart/2005/8/layout/default"/>
    <dgm:cxn modelId="{63AF34A4-85CF-4D7C-9DA4-0364BD17A10E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2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NeighborX="-317" custLinFactNeighborY="-714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5B2F0D59-236C-4B47-8C0B-BC7986509C42}" type="presOf" srcId="{ECBEFCA0-0FDE-44A5-85C8-BF5EE6A31022}" destId="{8CC8303C-1658-4B8E-915A-1725BDD77CAB}" srcOrd="0" destOrd="0" presId="urn:microsoft.com/office/officeart/2005/8/layout/default"/>
    <dgm:cxn modelId="{A21A5233-33D6-4CF2-8C26-663A98C19151}" type="presOf" srcId="{711A5E66-DEDE-4F40-AE5C-B1FEA98BE999}" destId="{89B2976C-6C65-4FEE-ACBF-D9BB7C28D13B}" srcOrd="0" destOrd="0" presId="urn:microsoft.com/office/officeart/2005/8/layout/default"/>
    <dgm:cxn modelId="{CFD17AEE-245F-4352-900B-E3D8A74B292C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3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NeighborX="-317" custLinFactNeighborY="-714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900E0907-6785-4D3C-9D0F-C991B79015C7}" type="presOf" srcId="{711A5E66-DEDE-4F40-AE5C-B1FEA98BE999}" destId="{89B2976C-6C65-4FEE-ACBF-D9BB7C28D13B}" srcOrd="0" destOrd="0" presId="urn:microsoft.com/office/officeart/2005/8/layout/default"/>
    <dgm:cxn modelId="{522B17BB-430B-410A-9D26-4C7AC5484D09}" type="presOf" srcId="{ECBEFCA0-0FDE-44A5-85C8-BF5EE6A31022}" destId="{8CC8303C-1658-4B8E-915A-1725BDD77CAB}" srcOrd="0" destOrd="0" presId="urn:microsoft.com/office/officeart/2005/8/layout/default"/>
    <dgm:cxn modelId="{9800CA03-89A3-46F4-9715-E6E897A365F0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4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NeighborX="-317" custLinFactNeighborY="-714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3FAA5910-FD88-4E7E-AA8B-935C0B55EDF3}" type="presOf" srcId="{ECBEFCA0-0FDE-44A5-85C8-BF5EE6A31022}" destId="{8CC8303C-1658-4B8E-915A-1725BDD77CAB}" srcOrd="0" destOrd="0" presId="urn:microsoft.com/office/officeart/2005/8/layout/default"/>
    <dgm:cxn modelId="{2A89BA03-2782-461D-AA83-639E03AEDBDD}" type="presOf" srcId="{711A5E66-DEDE-4F40-AE5C-B1FEA98BE999}" destId="{89B2976C-6C65-4FEE-ACBF-D9BB7C28D13B}" srcOrd="0" destOrd="0" presId="urn:microsoft.com/office/officeart/2005/8/layout/default"/>
    <dgm:cxn modelId="{0DCBE925-AF63-4519-BAF8-38231979ADA4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5.xml><?xml version="1.0" encoding="utf-8"?>
<dgm:dataModel xmlns:dgm="http://schemas.openxmlformats.org/drawingml/2006/diagram" xmlns:a="http://schemas.openxmlformats.org/drawingml/2006/main">
  <dgm:ptLst>
    <dgm:pt modelId="{711A5E66-DEDE-4F40-AE5C-B1FEA98BE9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BEFCA0-0FDE-44A5-85C8-BF5EE6A31022}">
      <dgm:prSet phldrT="[Text]" custT="1"/>
      <dgm:spPr/>
      <dgm:t>
        <a:bodyPr/>
        <a:lstStyle/>
        <a:p>
          <a:endParaRPr lang="cs-CZ" sz="4000" b="1" dirty="0">
            <a:solidFill>
              <a:schemeClr val="accent6">
                <a:lumMod val="75000"/>
              </a:schemeClr>
            </a:solidFill>
          </a:endParaRPr>
        </a:p>
      </dgm:t>
    </dgm:pt>
    <dgm:pt modelId="{320FBFB3-DDF1-4CE5-9CBF-7EA1DB5D6EF4}" type="parTrans" cxnId="{69DC9A2B-70A7-4248-A2D7-2A5A1DE8BAC6}">
      <dgm:prSet/>
      <dgm:spPr/>
      <dgm:t>
        <a:bodyPr/>
        <a:lstStyle/>
        <a:p>
          <a:endParaRPr lang="cs-CZ"/>
        </a:p>
      </dgm:t>
    </dgm:pt>
    <dgm:pt modelId="{C01D5656-7001-47D0-B893-B3D3332F8032}" type="sibTrans" cxnId="{69DC9A2B-70A7-4248-A2D7-2A5A1DE8BAC6}">
      <dgm:prSet/>
      <dgm:spPr/>
      <dgm:t>
        <a:bodyPr/>
        <a:lstStyle/>
        <a:p>
          <a:endParaRPr lang="cs-CZ"/>
        </a:p>
      </dgm:t>
    </dgm:pt>
    <dgm:pt modelId="{89B2976C-6C65-4FEE-ACBF-D9BB7C28D13B}" type="pres">
      <dgm:prSet presAssocID="{711A5E66-DEDE-4F40-AE5C-B1FEA98BE9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C8303C-1658-4B8E-915A-1725BDD77CAB}" type="pres">
      <dgm:prSet presAssocID="{ECBEFCA0-0FDE-44A5-85C8-BF5EE6A31022}" presName="node" presStyleLbl="node1" presStyleIdx="0" presStyleCnt="1" custScaleX="100098" custScaleY="148646" custLinFactNeighborX="4189" custLinFactNeighborY="-4928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DC9A2B-70A7-4248-A2D7-2A5A1DE8BAC6}" srcId="{711A5E66-DEDE-4F40-AE5C-B1FEA98BE999}" destId="{ECBEFCA0-0FDE-44A5-85C8-BF5EE6A31022}" srcOrd="0" destOrd="0" parTransId="{320FBFB3-DDF1-4CE5-9CBF-7EA1DB5D6EF4}" sibTransId="{C01D5656-7001-47D0-B893-B3D3332F8032}"/>
    <dgm:cxn modelId="{17946193-28FB-4C27-A4CE-BBCE28C464D6}" type="presOf" srcId="{ECBEFCA0-0FDE-44A5-85C8-BF5EE6A31022}" destId="{8CC8303C-1658-4B8E-915A-1725BDD77CAB}" srcOrd="0" destOrd="0" presId="urn:microsoft.com/office/officeart/2005/8/layout/default"/>
    <dgm:cxn modelId="{F29176D3-CFE7-4E05-9109-02DDA00B7228}" type="presOf" srcId="{711A5E66-DEDE-4F40-AE5C-B1FEA98BE999}" destId="{89B2976C-6C65-4FEE-ACBF-D9BB7C28D13B}" srcOrd="0" destOrd="0" presId="urn:microsoft.com/office/officeart/2005/8/layout/default"/>
    <dgm:cxn modelId="{9D3343D6-A3F7-4CC6-81C2-9B85F8D5B4B4}" type="presParOf" srcId="{89B2976C-6C65-4FEE-ACBF-D9BB7C28D13B}" destId="{8CC8303C-1658-4B8E-915A-1725BDD77CA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71995" y="84784"/>
          <a:ext cx="3649667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chemeClr val="accent6">
                  <a:lumMod val="75000"/>
                </a:schemeClr>
              </a:solidFill>
            </a:rPr>
            <a:t>La chambre</a:t>
          </a: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71995" y="84784"/>
        <a:ext cx="3649667" cy="1557102"/>
      </dsp:txXfrm>
    </dsp:sp>
    <dsp:sp modelId="{1E572E73-7ED4-4FCD-BAEA-C95EAEAA5428}">
      <dsp:nvSpPr>
        <dsp:cNvPr id="0" name=""/>
        <dsp:cNvSpPr/>
      </dsp:nvSpPr>
      <dsp:spPr>
        <a:xfrm>
          <a:off x="4188273" y="0"/>
          <a:ext cx="4123078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chemeClr val="accent6">
                  <a:lumMod val="75000"/>
                </a:schemeClr>
              </a:solidFill>
            </a:rPr>
            <a:t>La </a:t>
          </a:r>
          <a:r>
            <a:rPr lang="cs-CZ" sz="4000" b="1" kern="1200" dirty="0" err="1" smtClean="0">
              <a:solidFill>
                <a:schemeClr val="accent6">
                  <a:lumMod val="75000"/>
                </a:schemeClr>
              </a:solidFill>
            </a:rPr>
            <a:t>réception</a:t>
          </a: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4188273" y="0"/>
        <a:ext cx="4123078" cy="1557102"/>
      </dsp:txXfrm>
    </dsp:sp>
    <dsp:sp modelId="{1FD12BA5-0B06-4C8D-A846-F2946F6B3761}">
      <dsp:nvSpPr>
        <dsp:cNvPr id="0" name=""/>
        <dsp:cNvSpPr/>
      </dsp:nvSpPr>
      <dsp:spPr>
        <a:xfrm>
          <a:off x="360033" y="1812976"/>
          <a:ext cx="2595171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b="1" kern="1200" dirty="0" err="1" smtClean="0">
              <a:solidFill>
                <a:schemeClr val="accent6">
                  <a:lumMod val="75000"/>
                </a:schemeClr>
              </a:solidFill>
            </a:rPr>
            <a:t>Le</a:t>
          </a:r>
          <a:r>
            <a:rPr lang="cs-CZ" sz="3100" b="1" kern="1200" dirty="0" smtClean="0">
              <a:solidFill>
                <a:schemeClr val="accent6">
                  <a:lumMod val="75000"/>
                </a:schemeClr>
              </a:solidFill>
            </a:rPr>
            <a:t> restaurant</a:t>
          </a:r>
          <a:endParaRPr lang="cs-CZ" sz="31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360033" y="1812976"/>
        <a:ext cx="2595171" cy="1557102"/>
      </dsp:txXfrm>
    </dsp:sp>
    <dsp:sp modelId="{18D2D8BA-2F89-4FB3-A9B9-08292AF46DAE}">
      <dsp:nvSpPr>
        <dsp:cNvPr id="0" name=""/>
        <dsp:cNvSpPr/>
      </dsp:nvSpPr>
      <dsp:spPr>
        <a:xfrm>
          <a:off x="6189804" y="1884976"/>
          <a:ext cx="2595171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b="1" kern="1200" dirty="0" err="1" smtClean="0">
              <a:solidFill>
                <a:schemeClr val="accent6">
                  <a:lumMod val="75000"/>
                </a:schemeClr>
              </a:solidFill>
            </a:rPr>
            <a:t>Le</a:t>
          </a:r>
          <a:r>
            <a:rPr lang="cs-CZ" sz="3100" b="1" kern="1200" dirty="0" smtClean="0">
              <a:solidFill>
                <a:schemeClr val="accent6">
                  <a:lumMod val="75000"/>
                </a:schemeClr>
              </a:solidFill>
            </a:rPr>
            <a:t> </a:t>
          </a:r>
          <a:r>
            <a:rPr lang="cs-CZ" sz="3100" b="1" kern="1200" dirty="0" err="1" smtClean="0">
              <a:solidFill>
                <a:schemeClr val="accent6">
                  <a:lumMod val="75000"/>
                </a:schemeClr>
              </a:solidFill>
            </a:rPr>
            <a:t>couloir</a:t>
          </a:r>
          <a:endParaRPr lang="cs-CZ" sz="31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6189804" y="1884976"/>
        <a:ext cx="2595171" cy="1557102"/>
      </dsp:txXfrm>
    </dsp:sp>
    <dsp:sp modelId="{F1193A90-40F6-4B99-A7D8-4F33A186D839}">
      <dsp:nvSpPr>
        <dsp:cNvPr id="0" name=""/>
        <dsp:cNvSpPr/>
      </dsp:nvSpPr>
      <dsp:spPr>
        <a:xfrm>
          <a:off x="3240361" y="1740960"/>
          <a:ext cx="2595171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3100" b="1" kern="1200" dirty="0" smtClean="0">
              <a:solidFill>
                <a:schemeClr val="accent6">
                  <a:lumMod val="75000"/>
                </a:schemeClr>
              </a:solidFill>
            </a:rPr>
            <a:t>Le hall</a:t>
          </a:r>
          <a:endParaRPr lang="cs-CZ" sz="31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3240361" y="1740960"/>
        <a:ext cx="2595171" cy="1557102"/>
      </dsp:txXfrm>
    </dsp:sp>
    <dsp:sp modelId="{38C22104-4A9B-4050-B3D7-39A4FB23DE1D}">
      <dsp:nvSpPr>
        <dsp:cNvPr id="0" name=""/>
        <dsp:cNvSpPr/>
      </dsp:nvSpPr>
      <dsp:spPr>
        <a:xfrm>
          <a:off x="0" y="3613168"/>
          <a:ext cx="2595171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3100" b="1" kern="1200" dirty="0" smtClean="0">
              <a:solidFill>
                <a:schemeClr val="accent6">
                  <a:lumMod val="75000"/>
                </a:schemeClr>
              </a:solidFill>
            </a:rPr>
            <a:t>La cuisine</a:t>
          </a:r>
          <a:endParaRPr lang="cs-CZ" sz="31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0" y="3613168"/>
        <a:ext cx="2595171" cy="1557102"/>
      </dsp:txXfrm>
    </dsp:sp>
    <dsp:sp modelId="{7BF7800C-9097-4B85-A215-84392BBE6DBF}">
      <dsp:nvSpPr>
        <dsp:cNvPr id="0" name=""/>
        <dsp:cNvSpPr/>
      </dsp:nvSpPr>
      <dsp:spPr>
        <a:xfrm>
          <a:off x="2808317" y="3600400"/>
          <a:ext cx="2595171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3100" b="1" kern="1200" dirty="0" smtClean="0">
              <a:solidFill>
                <a:schemeClr val="accent6">
                  <a:lumMod val="75000"/>
                </a:schemeClr>
              </a:solidFill>
            </a:rPr>
            <a:t>Les toilettes</a:t>
          </a:r>
          <a:endParaRPr lang="cs-CZ" sz="31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2808317" y="3600400"/>
        <a:ext cx="2595171" cy="1557102"/>
      </dsp:txXfrm>
    </dsp:sp>
    <dsp:sp modelId="{4E139D6E-9C97-4165-B68A-43175E2E098D}">
      <dsp:nvSpPr>
        <dsp:cNvPr id="0" name=""/>
        <dsp:cNvSpPr/>
      </dsp:nvSpPr>
      <dsp:spPr>
        <a:xfrm>
          <a:off x="5904668" y="3528400"/>
          <a:ext cx="2595171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3100" b="1" kern="1200" dirty="0" smtClean="0">
              <a:solidFill>
                <a:schemeClr val="accent6">
                  <a:lumMod val="75000"/>
                </a:schemeClr>
              </a:solidFill>
            </a:rPr>
            <a:t>Le bar</a:t>
          </a:r>
          <a:endParaRPr lang="cs-CZ" sz="31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5904668" y="3528400"/>
        <a:ext cx="2595171" cy="15571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CA9A63-9FB9-4F90-A5D7-7118FE402CED}">
      <dsp:nvSpPr>
        <dsp:cNvPr id="0" name=""/>
        <dsp:cNvSpPr/>
      </dsp:nvSpPr>
      <dsp:spPr>
        <a:xfrm rot="10800000" flipV="1">
          <a:off x="0" y="0"/>
          <a:ext cx="8784957" cy="852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3900" b="1" kern="1200" dirty="0" smtClean="0">
              <a:solidFill>
                <a:schemeClr val="accent6">
                  <a:lumMod val="75000"/>
                </a:schemeClr>
              </a:solidFill>
            </a:rPr>
            <a:t>La chambre</a:t>
          </a:r>
          <a:endParaRPr lang="cs-CZ" sz="3900" b="1" kern="1200" dirty="0">
            <a:solidFill>
              <a:schemeClr val="accent6">
                <a:lumMod val="75000"/>
              </a:schemeClr>
            </a:solidFill>
          </a:endParaRPr>
        </a:p>
      </dsp:txBody>
      <dsp:txXfrm rot="-10800000">
        <a:off x="0" y="0"/>
        <a:ext cx="8784957" cy="852356"/>
      </dsp:txXfrm>
    </dsp:sp>
    <dsp:sp modelId="{18D2D8BA-2F89-4FB3-A9B9-08292AF46DAE}">
      <dsp:nvSpPr>
        <dsp:cNvPr id="0" name=""/>
        <dsp:cNvSpPr/>
      </dsp:nvSpPr>
      <dsp:spPr>
        <a:xfrm>
          <a:off x="4504016" y="2248001"/>
          <a:ext cx="4280959" cy="25685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b="1" kern="1200" dirty="0" err="1" smtClean="0">
              <a:solidFill>
                <a:schemeClr val="accent6">
                  <a:lumMod val="75000"/>
                </a:schemeClr>
              </a:solidFill>
            </a:rPr>
            <a:t>Le</a:t>
          </a:r>
          <a:r>
            <a:rPr lang="cs-CZ" sz="3900" b="1" kern="1200" dirty="0" smtClean="0">
              <a:solidFill>
                <a:schemeClr val="accent6">
                  <a:lumMod val="75000"/>
                </a:schemeClr>
              </a:solidFill>
            </a:rPr>
            <a:t> </a:t>
          </a:r>
          <a:r>
            <a:rPr lang="cs-CZ" sz="3900" b="1" kern="1200" dirty="0" err="1" smtClean="0">
              <a:solidFill>
                <a:schemeClr val="accent6">
                  <a:lumMod val="75000"/>
                </a:schemeClr>
              </a:solidFill>
            </a:rPr>
            <a:t>couloir</a:t>
          </a:r>
          <a:endParaRPr lang="cs-CZ" sz="39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4504016" y="2248001"/>
        <a:ext cx="4280959" cy="25685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1218" y="0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chemeClr val="accent6">
                  <a:lumMod val="75000"/>
                </a:schemeClr>
              </a:solidFill>
            </a:rPr>
            <a:t>La </a:t>
          </a:r>
          <a:r>
            <a:rPr lang="fr-FR" sz="4000" b="1" kern="1200" dirty="0" smtClean="0">
              <a:solidFill>
                <a:schemeClr val="accent6">
                  <a:lumMod val="75000"/>
                </a:schemeClr>
              </a:solidFill>
            </a:rPr>
            <a:t>réception</a:t>
          </a: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1218" y="0"/>
        <a:ext cx="3401532" cy="303077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1218" y="0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chemeClr val="accent6">
                  <a:lumMod val="75000"/>
                </a:schemeClr>
              </a:solidFill>
            </a:rPr>
            <a:t>L</a:t>
          </a:r>
          <a:r>
            <a:rPr lang="fr-FR" sz="4000" b="1" kern="1200" dirty="0" smtClean="0">
              <a:solidFill>
                <a:schemeClr val="accent6">
                  <a:lumMod val="75000"/>
                </a:schemeClr>
              </a:solidFill>
            </a:rPr>
            <a:t>e restaurant</a:t>
          </a: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1218" y="0"/>
        <a:ext cx="3401532" cy="303077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1218" y="0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chemeClr val="accent6">
                  <a:lumMod val="75000"/>
                </a:schemeClr>
              </a:solidFill>
            </a:rPr>
            <a:t>L</a:t>
          </a:r>
          <a:r>
            <a:rPr lang="fr-FR" sz="4000" b="1" kern="1200" dirty="0" smtClean="0">
              <a:solidFill>
                <a:schemeClr val="accent6">
                  <a:lumMod val="75000"/>
                </a:schemeClr>
              </a:solidFill>
            </a:rPr>
            <a:t>e </a:t>
          </a:r>
          <a:r>
            <a:rPr lang="cs-CZ" sz="4000" b="1" kern="1200" dirty="0" err="1" smtClean="0">
              <a:solidFill>
                <a:schemeClr val="accent6">
                  <a:lumMod val="75000"/>
                </a:schemeClr>
              </a:solidFill>
            </a:rPr>
            <a:t>couloir</a:t>
          </a: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1218" y="0"/>
        <a:ext cx="3401532" cy="303077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1218" y="0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chemeClr val="accent6">
                  <a:lumMod val="75000"/>
                </a:schemeClr>
              </a:solidFill>
            </a:rPr>
            <a:t>La </a:t>
          </a:r>
          <a:r>
            <a:rPr lang="cs-CZ" sz="4000" b="1" kern="1200" dirty="0" err="1" smtClean="0">
              <a:solidFill>
                <a:schemeClr val="accent6">
                  <a:lumMod val="75000"/>
                </a:schemeClr>
              </a:solidFill>
            </a:rPr>
            <a:t>couisine</a:t>
          </a: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1218" y="0"/>
        <a:ext cx="3401532" cy="303077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1218" y="0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chemeClr val="accent6">
                  <a:lumMod val="75000"/>
                </a:schemeClr>
              </a:solidFill>
            </a:rPr>
            <a:t>Les </a:t>
          </a:r>
          <a:r>
            <a:rPr lang="cs-CZ" sz="4000" b="1" kern="1200" dirty="0" err="1" smtClean="0">
              <a:solidFill>
                <a:schemeClr val="accent6">
                  <a:lumMod val="75000"/>
                </a:schemeClr>
              </a:solidFill>
            </a:rPr>
            <a:t>toilettes</a:t>
          </a: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1218" y="0"/>
        <a:ext cx="3401532" cy="303077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3319" y="0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err="1" smtClean="0">
              <a:solidFill>
                <a:schemeClr val="accent6">
                  <a:lumMod val="75000"/>
                </a:schemeClr>
              </a:solidFill>
            </a:rPr>
            <a:t>Le</a:t>
          </a:r>
          <a:r>
            <a:rPr lang="cs-CZ" sz="4000" b="1" kern="1200" dirty="0" smtClean="0">
              <a:solidFill>
                <a:schemeClr val="accent6">
                  <a:lumMod val="75000"/>
                </a:schemeClr>
              </a:solidFill>
            </a:rPr>
            <a:t> bar</a:t>
          </a: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3319" y="0"/>
        <a:ext cx="3401532" cy="303077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1476514" y="84784"/>
          <a:ext cx="5223223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chemeClr val="accent6">
                  <a:lumMod val="75000"/>
                </a:schemeClr>
              </a:solidFill>
            </a:rPr>
            <a:t>La </a:t>
          </a:r>
          <a:r>
            <a:rPr lang="cs-CZ" sz="4000" b="1" kern="1200" dirty="0" err="1" smtClean="0">
              <a:solidFill>
                <a:schemeClr val="accent6">
                  <a:lumMod val="75000"/>
                </a:schemeClr>
              </a:solidFill>
            </a:rPr>
            <a:t>réceptionniste</a:t>
          </a: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1476514" y="84784"/>
        <a:ext cx="5223223" cy="1557102"/>
      </dsp:txXfrm>
    </dsp:sp>
    <dsp:sp modelId="{1E572E73-7ED4-4FCD-BAEA-C95EAEAA5428}">
      <dsp:nvSpPr>
        <dsp:cNvPr id="0" name=""/>
        <dsp:cNvSpPr/>
      </dsp:nvSpPr>
      <dsp:spPr>
        <a:xfrm>
          <a:off x="432036" y="1800192"/>
          <a:ext cx="4123078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err="1" smtClean="0">
              <a:solidFill>
                <a:schemeClr val="accent6">
                  <a:lumMod val="75000"/>
                </a:schemeClr>
              </a:solidFill>
            </a:rPr>
            <a:t>Le</a:t>
          </a:r>
          <a:r>
            <a:rPr lang="cs-CZ" sz="4000" b="1" kern="1200" dirty="0" smtClean="0">
              <a:solidFill>
                <a:schemeClr val="accent6">
                  <a:lumMod val="75000"/>
                </a:schemeClr>
              </a:solidFill>
            </a:rPr>
            <a:t> </a:t>
          </a:r>
          <a:r>
            <a:rPr lang="cs-CZ" sz="4000" b="1" kern="1200" dirty="0" err="1" smtClean="0">
              <a:solidFill>
                <a:schemeClr val="accent6">
                  <a:lumMod val="75000"/>
                </a:schemeClr>
              </a:solidFill>
            </a:rPr>
            <a:t>directeur</a:t>
          </a: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432036" y="1800192"/>
        <a:ext cx="4123078" cy="1557102"/>
      </dsp:txXfrm>
    </dsp:sp>
    <dsp:sp modelId="{1FD12BA5-0B06-4C8D-A846-F2946F6B3761}">
      <dsp:nvSpPr>
        <dsp:cNvPr id="0" name=""/>
        <dsp:cNvSpPr/>
      </dsp:nvSpPr>
      <dsp:spPr>
        <a:xfrm>
          <a:off x="5406019" y="1812976"/>
          <a:ext cx="2595171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b="1" kern="1200" dirty="0" err="1" smtClean="0">
              <a:solidFill>
                <a:schemeClr val="accent6">
                  <a:lumMod val="75000"/>
                </a:schemeClr>
              </a:solidFill>
            </a:rPr>
            <a:t>Le</a:t>
          </a:r>
          <a:r>
            <a:rPr lang="cs-CZ" sz="3300" b="1" kern="1200" dirty="0" smtClean="0">
              <a:solidFill>
                <a:schemeClr val="accent6">
                  <a:lumMod val="75000"/>
                </a:schemeClr>
              </a:solidFill>
            </a:rPr>
            <a:t> </a:t>
          </a:r>
          <a:r>
            <a:rPr lang="cs-CZ" sz="3300" b="1" kern="1200" dirty="0" err="1" smtClean="0">
              <a:solidFill>
                <a:schemeClr val="accent6">
                  <a:lumMod val="75000"/>
                </a:schemeClr>
              </a:solidFill>
            </a:rPr>
            <a:t>cuisinier</a:t>
          </a:r>
          <a:endParaRPr lang="cs-CZ" sz="33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5406019" y="1812976"/>
        <a:ext cx="2595171" cy="1557102"/>
      </dsp:txXfrm>
    </dsp:sp>
    <dsp:sp modelId="{18D2D8BA-2F89-4FB3-A9B9-08292AF46DAE}">
      <dsp:nvSpPr>
        <dsp:cNvPr id="0" name=""/>
        <dsp:cNvSpPr/>
      </dsp:nvSpPr>
      <dsp:spPr>
        <a:xfrm>
          <a:off x="3240361" y="3528384"/>
          <a:ext cx="2595171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b="1" kern="1200" dirty="0" err="1" smtClean="0">
              <a:solidFill>
                <a:schemeClr val="accent6">
                  <a:lumMod val="75000"/>
                </a:schemeClr>
              </a:solidFill>
            </a:rPr>
            <a:t>Le</a:t>
          </a:r>
          <a:r>
            <a:rPr lang="cs-CZ" sz="3300" b="1" kern="1200" baseline="0" dirty="0" smtClean="0">
              <a:solidFill>
                <a:schemeClr val="accent6">
                  <a:lumMod val="75000"/>
                </a:schemeClr>
              </a:solidFill>
            </a:rPr>
            <a:t> g</a:t>
          </a:r>
          <a:r>
            <a:rPr lang="fr-FR" sz="3300" b="1" kern="1200" baseline="0" dirty="0" smtClean="0">
              <a:solidFill>
                <a:schemeClr val="accent6">
                  <a:lumMod val="75000"/>
                </a:schemeClr>
              </a:solidFill>
            </a:rPr>
            <a:t>arçon</a:t>
          </a:r>
          <a:endParaRPr lang="cs-CZ" sz="33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3240361" y="3528384"/>
        <a:ext cx="2595171" cy="1557102"/>
      </dsp:txXfrm>
    </dsp:sp>
    <dsp:sp modelId="{F1193A90-40F6-4B99-A7D8-4F33A186D839}">
      <dsp:nvSpPr>
        <dsp:cNvPr id="0" name=""/>
        <dsp:cNvSpPr/>
      </dsp:nvSpPr>
      <dsp:spPr>
        <a:xfrm>
          <a:off x="216027" y="3600400"/>
          <a:ext cx="2595171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3300" b="1" kern="1200" dirty="0" smtClean="0">
              <a:solidFill>
                <a:schemeClr val="accent6">
                  <a:lumMod val="75000"/>
                </a:schemeClr>
              </a:solidFill>
            </a:rPr>
            <a:t>Le </a:t>
          </a:r>
          <a:r>
            <a:rPr lang="cs-CZ" sz="3300" b="1" kern="1200" dirty="0" err="1" smtClean="0">
              <a:solidFill>
                <a:schemeClr val="accent6">
                  <a:lumMod val="75000"/>
                </a:schemeClr>
              </a:solidFill>
            </a:rPr>
            <a:t>bagagiste</a:t>
          </a:r>
          <a:endParaRPr lang="cs-CZ" sz="33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216027" y="3600400"/>
        <a:ext cx="2595171" cy="1557102"/>
      </dsp:txXfrm>
    </dsp:sp>
    <dsp:sp modelId="{38C22104-4A9B-4050-B3D7-39A4FB23DE1D}">
      <dsp:nvSpPr>
        <dsp:cNvPr id="0" name=""/>
        <dsp:cNvSpPr/>
      </dsp:nvSpPr>
      <dsp:spPr>
        <a:xfrm>
          <a:off x="6120690" y="3456384"/>
          <a:ext cx="2595171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3300" b="1" kern="1200" dirty="0" smtClean="0">
              <a:solidFill>
                <a:schemeClr val="accent6">
                  <a:lumMod val="75000"/>
                </a:schemeClr>
              </a:solidFill>
            </a:rPr>
            <a:t>La serveuse</a:t>
          </a:r>
          <a:endParaRPr lang="cs-CZ" sz="33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6120690" y="3456384"/>
        <a:ext cx="2595171" cy="155710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0" y="0"/>
          <a:ext cx="4675956" cy="43423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chemeClr val="accent6">
                  <a:lumMod val="75000"/>
                </a:schemeClr>
              </a:solidFill>
            </a:rPr>
            <a:t>L</a:t>
          </a:r>
          <a:r>
            <a:rPr lang="fr-FR" sz="4000" b="1" kern="1200" dirty="0" smtClean="0">
              <a:solidFill>
                <a:schemeClr val="accent6">
                  <a:lumMod val="75000"/>
                </a:schemeClr>
              </a:solidFill>
            </a:rPr>
            <a:t>e </a:t>
          </a:r>
          <a:r>
            <a:rPr lang="cs-CZ" sz="4000" b="1" kern="1200" dirty="0" err="1" smtClean="0">
              <a:solidFill>
                <a:schemeClr val="accent6">
                  <a:lumMod val="75000"/>
                </a:schemeClr>
              </a:solidFill>
            </a:rPr>
            <a:t>réceptionniste</a:t>
          </a: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0" y="0"/>
        <a:ext cx="4675956" cy="4342307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1218" y="0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chemeClr val="accent6">
                  <a:lumMod val="75000"/>
                </a:schemeClr>
              </a:solidFill>
            </a:rPr>
            <a:t>L</a:t>
          </a:r>
          <a:r>
            <a:rPr lang="fr-FR" sz="4000" b="1" kern="1200" dirty="0" smtClean="0">
              <a:solidFill>
                <a:schemeClr val="accent6">
                  <a:lumMod val="75000"/>
                </a:schemeClr>
              </a:solidFill>
            </a:rPr>
            <a:t>e </a:t>
          </a:r>
          <a:r>
            <a:rPr lang="cs-CZ" sz="4000" b="1" kern="1200" dirty="0" err="1" smtClean="0">
              <a:solidFill>
                <a:schemeClr val="accent6">
                  <a:lumMod val="75000"/>
                </a:schemeClr>
              </a:solidFill>
            </a:rPr>
            <a:t>directeur</a:t>
          </a: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1218" y="0"/>
        <a:ext cx="3401532" cy="3030774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1218" y="0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chemeClr val="accent6">
                  <a:lumMod val="75000"/>
                </a:schemeClr>
              </a:solidFill>
            </a:rPr>
            <a:t>L</a:t>
          </a:r>
          <a:r>
            <a:rPr lang="fr-FR" sz="4000" b="1" kern="1200" dirty="0" smtClean="0">
              <a:solidFill>
                <a:schemeClr val="accent6">
                  <a:lumMod val="75000"/>
                </a:schemeClr>
              </a:solidFill>
            </a:rPr>
            <a:t>e </a:t>
          </a:r>
          <a:r>
            <a:rPr lang="cs-CZ" sz="4000" b="1" kern="1200" dirty="0" err="1" smtClean="0">
              <a:solidFill>
                <a:schemeClr val="accent6">
                  <a:lumMod val="75000"/>
                </a:schemeClr>
              </a:solidFill>
            </a:rPr>
            <a:t>cousinier</a:t>
          </a: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1218" y="0"/>
        <a:ext cx="3401532" cy="3030774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1218" y="0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chemeClr val="accent6">
                  <a:lumMod val="75000"/>
                </a:schemeClr>
              </a:solidFill>
            </a:rPr>
            <a:t>L</a:t>
          </a:r>
          <a:r>
            <a:rPr lang="fr-FR" sz="4000" b="1" kern="1200" dirty="0" smtClean="0">
              <a:solidFill>
                <a:schemeClr val="accent6">
                  <a:lumMod val="75000"/>
                </a:schemeClr>
              </a:solidFill>
            </a:rPr>
            <a:t>e </a:t>
          </a:r>
          <a:r>
            <a:rPr lang="cs-CZ" sz="4000" b="1" kern="1200" dirty="0" err="1" smtClean="0">
              <a:solidFill>
                <a:schemeClr val="accent6">
                  <a:lumMod val="75000"/>
                </a:schemeClr>
              </a:solidFill>
            </a:rPr>
            <a:t>bagagiste</a:t>
          </a: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1218" y="0"/>
        <a:ext cx="3401532" cy="3030774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1218" y="0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chemeClr val="accent6">
                  <a:lumMod val="75000"/>
                </a:schemeClr>
              </a:solidFill>
            </a:rPr>
            <a:t>L</a:t>
          </a:r>
          <a:r>
            <a:rPr lang="fr-FR" sz="4000" b="1" kern="1200" dirty="0" smtClean="0">
              <a:solidFill>
                <a:schemeClr val="accent6">
                  <a:lumMod val="75000"/>
                </a:schemeClr>
              </a:solidFill>
            </a:rPr>
            <a:t>e </a:t>
          </a:r>
          <a:r>
            <a:rPr lang="cs-CZ" sz="4000" b="1" kern="1200" dirty="0" err="1" smtClean="0">
              <a:solidFill>
                <a:schemeClr val="accent6">
                  <a:lumMod val="75000"/>
                </a:schemeClr>
              </a:solidFill>
            </a:rPr>
            <a:t>gar</a:t>
          </a:r>
          <a:r>
            <a:rPr lang="fr-FR" sz="4000" b="1" kern="1200" dirty="0" smtClean="0">
              <a:solidFill>
                <a:schemeClr val="accent6">
                  <a:lumMod val="75000"/>
                </a:schemeClr>
              </a:solidFill>
            </a:rPr>
            <a:t>çon</a:t>
          </a: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1218" y="0"/>
        <a:ext cx="3401532" cy="3030774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1218" y="0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chemeClr val="accent6">
                  <a:lumMod val="75000"/>
                </a:schemeClr>
              </a:solidFill>
            </a:rPr>
            <a:t>La </a:t>
          </a:r>
          <a:r>
            <a:rPr lang="cs-CZ" sz="4000" b="1" kern="1200" dirty="0" err="1" smtClean="0">
              <a:solidFill>
                <a:schemeClr val="accent6">
                  <a:lumMod val="75000"/>
                </a:schemeClr>
              </a:solidFill>
            </a:rPr>
            <a:t>serveuse</a:t>
          </a: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1218" y="0"/>
        <a:ext cx="3401532" cy="3030774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71995" y="84784"/>
          <a:ext cx="3649667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chemeClr val="accent6">
                  <a:lumMod val="75000"/>
                </a:schemeClr>
              </a:solidFill>
            </a:rPr>
            <a:t>La </a:t>
          </a:r>
          <a:r>
            <a:rPr lang="fr-FR" sz="4000" b="1" kern="1200" dirty="0" smtClean="0">
              <a:solidFill>
                <a:schemeClr val="accent6">
                  <a:lumMod val="75000"/>
                </a:schemeClr>
              </a:solidFill>
            </a:rPr>
            <a:t>salle de bain</a:t>
          </a: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71995" y="84784"/>
        <a:ext cx="3649667" cy="1557102"/>
      </dsp:txXfrm>
    </dsp:sp>
    <dsp:sp modelId="{1E572E73-7ED4-4FCD-BAEA-C95EAEAA5428}">
      <dsp:nvSpPr>
        <dsp:cNvPr id="0" name=""/>
        <dsp:cNvSpPr/>
      </dsp:nvSpPr>
      <dsp:spPr>
        <a:xfrm>
          <a:off x="4188273" y="0"/>
          <a:ext cx="4123078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chemeClr val="accent6">
                  <a:lumMod val="75000"/>
                </a:schemeClr>
              </a:solidFill>
            </a:rPr>
            <a:t>L</a:t>
          </a:r>
          <a:r>
            <a:rPr lang="fr-FR" sz="4000" b="1" kern="1200" dirty="0" smtClean="0">
              <a:solidFill>
                <a:schemeClr val="accent6">
                  <a:lumMod val="75000"/>
                </a:schemeClr>
              </a:solidFill>
            </a:rPr>
            <a:t>es lits jumeaux</a:t>
          </a: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4188273" y="0"/>
        <a:ext cx="4123078" cy="1557102"/>
      </dsp:txXfrm>
    </dsp:sp>
    <dsp:sp modelId="{1FD12BA5-0B06-4C8D-A846-F2946F6B3761}">
      <dsp:nvSpPr>
        <dsp:cNvPr id="0" name=""/>
        <dsp:cNvSpPr/>
      </dsp:nvSpPr>
      <dsp:spPr>
        <a:xfrm>
          <a:off x="360033" y="1812976"/>
          <a:ext cx="2595171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1" kern="1200" dirty="0" smtClean="0">
              <a:solidFill>
                <a:schemeClr val="accent6">
                  <a:lumMod val="75000"/>
                </a:schemeClr>
              </a:solidFill>
            </a:rPr>
            <a:t>L</a:t>
          </a:r>
          <a:r>
            <a:rPr lang="fr-FR" sz="3400" b="1" kern="1200" dirty="0" smtClean="0">
              <a:solidFill>
                <a:schemeClr val="accent6">
                  <a:lumMod val="75000"/>
                </a:schemeClr>
              </a:solidFill>
            </a:rPr>
            <a:t>a table de nuit</a:t>
          </a:r>
          <a:endParaRPr lang="cs-CZ" sz="34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360033" y="1812976"/>
        <a:ext cx="2595171" cy="1557102"/>
      </dsp:txXfrm>
    </dsp:sp>
    <dsp:sp modelId="{18D2D8BA-2F89-4FB3-A9B9-08292AF46DAE}">
      <dsp:nvSpPr>
        <dsp:cNvPr id="0" name=""/>
        <dsp:cNvSpPr/>
      </dsp:nvSpPr>
      <dsp:spPr>
        <a:xfrm>
          <a:off x="6189804" y="1800208"/>
          <a:ext cx="2595171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1" kern="1200" dirty="0" smtClean="0">
              <a:solidFill>
                <a:schemeClr val="accent6">
                  <a:lumMod val="75000"/>
                </a:schemeClr>
              </a:solidFill>
            </a:rPr>
            <a:t>L</a:t>
          </a:r>
          <a:r>
            <a:rPr lang="fr-FR" sz="3400" b="1" kern="1200" dirty="0" smtClean="0">
              <a:solidFill>
                <a:schemeClr val="accent6">
                  <a:lumMod val="75000"/>
                </a:schemeClr>
              </a:solidFill>
            </a:rPr>
            <a:t>a table</a:t>
          </a:r>
          <a:endParaRPr lang="cs-CZ" sz="34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6189804" y="1800208"/>
        <a:ext cx="2595171" cy="1557102"/>
      </dsp:txXfrm>
    </dsp:sp>
    <dsp:sp modelId="{F1193A90-40F6-4B99-A7D8-4F33A186D839}">
      <dsp:nvSpPr>
        <dsp:cNvPr id="0" name=""/>
        <dsp:cNvSpPr/>
      </dsp:nvSpPr>
      <dsp:spPr>
        <a:xfrm>
          <a:off x="3240361" y="1740960"/>
          <a:ext cx="2595171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3400" b="1" kern="1200" dirty="0" smtClean="0">
              <a:solidFill>
                <a:schemeClr val="accent6">
                  <a:lumMod val="75000"/>
                </a:schemeClr>
              </a:solidFill>
            </a:rPr>
            <a:t>Le lit</a:t>
          </a:r>
          <a:endParaRPr lang="cs-CZ" sz="34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3240361" y="1740960"/>
        <a:ext cx="2595171" cy="1557102"/>
      </dsp:txXfrm>
    </dsp:sp>
    <dsp:sp modelId="{38C22104-4A9B-4050-B3D7-39A4FB23DE1D}">
      <dsp:nvSpPr>
        <dsp:cNvPr id="0" name=""/>
        <dsp:cNvSpPr/>
      </dsp:nvSpPr>
      <dsp:spPr>
        <a:xfrm>
          <a:off x="0" y="3613168"/>
          <a:ext cx="2595171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3400" b="1" kern="1200" dirty="0" smtClean="0">
              <a:solidFill>
                <a:schemeClr val="accent6">
                  <a:lumMod val="75000"/>
                </a:schemeClr>
              </a:solidFill>
            </a:rPr>
            <a:t>L’armoire</a:t>
          </a:r>
          <a:endParaRPr lang="cs-CZ" sz="34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0" y="3613168"/>
        <a:ext cx="2595171" cy="1557102"/>
      </dsp:txXfrm>
    </dsp:sp>
    <dsp:sp modelId="{7BF7800C-9097-4B85-A215-84392BBE6DBF}">
      <dsp:nvSpPr>
        <dsp:cNvPr id="0" name=""/>
        <dsp:cNvSpPr/>
      </dsp:nvSpPr>
      <dsp:spPr>
        <a:xfrm>
          <a:off x="2808317" y="3600400"/>
          <a:ext cx="2595171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3400" b="1" kern="1200" dirty="0" smtClean="0">
              <a:solidFill>
                <a:schemeClr val="accent6">
                  <a:lumMod val="75000"/>
                </a:schemeClr>
              </a:solidFill>
            </a:rPr>
            <a:t>Le miroir</a:t>
          </a:r>
          <a:endParaRPr lang="cs-CZ" sz="34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2808317" y="3600400"/>
        <a:ext cx="2595171" cy="1557102"/>
      </dsp:txXfrm>
    </dsp:sp>
    <dsp:sp modelId="{4E139D6E-9C97-4165-B68A-43175E2E098D}">
      <dsp:nvSpPr>
        <dsp:cNvPr id="0" name=""/>
        <dsp:cNvSpPr/>
      </dsp:nvSpPr>
      <dsp:spPr>
        <a:xfrm>
          <a:off x="5904668" y="3528400"/>
          <a:ext cx="2595171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3400" b="1" kern="1200" dirty="0" smtClean="0">
              <a:solidFill>
                <a:schemeClr val="accent6">
                  <a:lumMod val="75000"/>
                </a:schemeClr>
              </a:solidFill>
            </a:rPr>
            <a:t>Le mini bar</a:t>
          </a:r>
          <a:endParaRPr lang="cs-CZ" sz="34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5904668" y="3528400"/>
        <a:ext cx="2595171" cy="1557102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1218" y="0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chemeClr val="accent6">
                  <a:lumMod val="75000"/>
                </a:schemeClr>
              </a:solidFill>
            </a:rPr>
            <a:t>La </a:t>
          </a:r>
          <a:r>
            <a:rPr lang="cs-CZ" sz="4000" b="1" kern="1200" dirty="0" err="1" smtClean="0">
              <a:solidFill>
                <a:schemeClr val="accent6">
                  <a:lumMod val="75000"/>
                </a:schemeClr>
              </a:solidFill>
            </a:rPr>
            <a:t>salle</a:t>
          </a:r>
          <a:r>
            <a:rPr lang="cs-CZ" sz="4000" b="1" kern="1200" dirty="0" smtClean="0">
              <a:solidFill>
                <a:schemeClr val="accent6">
                  <a:lumMod val="75000"/>
                </a:schemeClr>
              </a:solidFill>
            </a:rPr>
            <a:t> de </a:t>
          </a:r>
          <a:r>
            <a:rPr lang="cs-CZ" sz="4000" b="1" kern="1200" dirty="0" err="1" smtClean="0">
              <a:solidFill>
                <a:schemeClr val="accent6">
                  <a:lumMod val="75000"/>
                </a:schemeClr>
              </a:solidFill>
            </a:rPr>
            <a:t>bain</a:t>
          </a: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1218" y="0"/>
        <a:ext cx="3401532" cy="3030774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1218" y="0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chemeClr val="accent6">
                  <a:lumMod val="75000"/>
                </a:schemeClr>
              </a:solidFill>
            </a:rPr>
            <a:t>Les </a:t>
          </a:r>
          <a:r>
            <a:rPr lang="cs-CZ" sz="4000" b="1" kern="1200" dirty="0" err="1" smtClean="0">
              <a:solidFill>
                <a:schemeClr val="accent6">
                  <a:lumMod val="75000"/>
                </a:schemeClr>
              </a:solidFill>
            </a:rPr>
            <a:t>lits</a:t>
          </a:r>
          <a:r>
            <a:rPr lang="cs-CZ" sz="4000" b="1" kern="1200" dirty="0" smtClean="0">
              <a:solidFill>
                <a:schemeClr val="accent6">
                  <a:lumMod val="75000"/>
                </a:schemeClr>
              </a:solidFill>
            </a:rPr>
            <a:t> </a:t>
          </a:r>
          <a:r>
            <a:rPr lang="cs-CZ" sz="4000" b="1" kern="1200" dirty="0" err="1" smtClean="0">
              <a:solidFill>
                <a:schemeClr val="accent6">
                  <a:lumMod val="75000"/>
                </a:schemeClr>
              </a:solidFill>
            </a:rPr>
            <a:t>jumeaux</a:t>
          </a: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1218" y="0"/>
        <a:ext cx="3401532" cy="3030774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1218" y="0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chemeClr val="accent6">
                  <a:lumMod val="75000"/>
                </a:schemeClr>
              </a:solidFill>
            </a:rPr>
            <a:t>La table de </a:t>
          </a:r>
          <a:r>
            <a:rPr lang="cs-CZ" sz="4000" b="1" kern="1200" dirty="0" err="1" smtClean="0">
              <a:solidFill>
                <a:schemeClr val="accent6">
                  <a:lumMod val="75000"/>
                </a:schemeClr>
              </a:solidFill>
            </a:rPr>
            <a:t>nuit</a:t>
          </a: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1218" y="0"/>
        <a:ext cx="3401532" cy="3030774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1218" y="0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err="1" smtClean="0">
              <a:solidFill>
                <a:schemeClr val="accent6">
                  <a:lumMod val="75000"/>
                </a:schemeClr>
              </a:solidFill>
            </a:rPr>
            <a:t>Le</a:t>
          </a:r>
          <a:r>
            <a:rPr lang="cs-CZ" sz="4000" b="1" kern="1200" dirty="0" smtClean="0">
              <a:solidFill>
                <a:schemeClr val="accent6">
                  <a:lumMod val="75000"/>
                </a:schemeClr>
              </a:solidFill>
            </a:rPr>
            <a:t> lit </a:t>
          </a: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1218" y="0"/>
        <a:ext cx="3401532" cy="3030774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1218" y="0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chemeClr val="accent6">
                  <a:lumMod val="75000"/>
                </a:schemeClr>
              </a:solidFill>
            </a:rPr>
            <a:t>La table</a:t>
          </a: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1218" y="0"/>
        <a:ext cx="3401532" cy="3030774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0" y="0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chemeClr val="accent6">
                  <a:lumMod val="75000"/>
                </a:schemeClr>
              </a:solidFill>
            </a:rPr>
            <a:t>L</a:t>
          </a:r>
          <a:r>
            <a:rPr lang="fr-FR" sz="4000" b="1" kern="1200" dirty="0" smtClean="0">
              <a:solidFill>
                <a:schemeClr val="accent6">
                  <a:lumMod val="75000"/>
                </a:schemeClr>
              </a:solidFill>
            </a:rPr>
            <a:t>’armoire</a:t>
          </a: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0" y="0"/>
        <a:ext cx="3401532" cy="3030774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0" y="0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err="1" smtClean="0">
              <a:solidFill>
                <a:schemeClr val="accent6">
                  <a:lumMod val="75000"/>
                </a:schemeClr>
              </a:solidFill>
            </a:rPr>
            <a:t>Le</a:t>
          </a:r>
          <a:r>
            <a:rPr lang="cs-CZ" sz="4000" b="1" kern="1200" dirty="0" smtClean="0">
              <a:solidFill>
                <a:schemeClr val="accent6">
                  <a:lumMod val="75000"/>
                </a:schemeClr>
              </a:solidFill>
            </a:rPr>
            <a:t> </a:t>
          </a:r>
          <a:r>
            <a:rPr lang="cs-CZ" sz="4000" b="1" kern="1200" dirty="0" err="1" smtClean="0">
              <a:solidFill>
                <a:schemeClr val="accent6">
                  <a:lumMod val="75000"/>
                </a:schemeClr>
              </a:solidFill>
            </a:rPr>
            <a:t>miroir</a:t>
          </a: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0" y="0"/>
        <a:ext cx="3401532" cy="3030774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0" y="0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err="1" smtClean="0">
              <a:solidFill>
                <a:schemeClr val="accent6">
                  <a:lumMod val="75000"/>
                </a:schemeClr>
              </a:solidFill>
            </a:rPr>
            <a:t>Le</a:t>
          </a:r>
          <a:r>
            <a:rPr lang="cs-CZ" sz="4000" b="1" kern="1200" dirty="0" smtClean="0">
              <a:solidFill>
                <a:schemeClr val="accent6">
                  <a:lumMod val="75000"/>
                </a:schemeClr>
              </a:solidFill>
            </a:rPr>
            <a:t> mini bar</a:t>
          </a: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0" y="0"/>
        <a:ext cx="3401532" cy="3030774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71995" y="84784"/>
          <a:ext cx="3649667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4000" b="1" kern="1200" dirty="0" smtClean="0">
              <a:solidFill>
                <a:schemeClr val="accent6">
                  <a:lumMod val="75000"/>
                </a:schemeClr>
              </a:solidFill>
            </a:rPr>
            <a:t>La lampe</a:t>
          </a: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71995" y="84784"/>
        <a:ext cx="3649667" cy="1557102"/>
      </dsp:txXfrm>
    </dsp:sp>
    <dsp:sp modelId="{1E572E73-7ED4-4FCD-BAEA-C95EAEAA5428}">
      <dsp:nvSpPr>
        <dsp:cNvPr id="0" name=""/>
        <dsp:cNvSpPr/>
      </dsp:nvSpPr>
      <dsp:spPr>
        <a:xfrm>
          <a:off x="4188273" y="0"/>
          <a:ext cx="4123078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chemeClr val="accent6">
                  <a:lumMod val="75000"/>
                </a:schemeClr>
              </a:solidFill>
            </a:rPr>
            <a:t>L</a:t>
          </a:r>
          <a:r>
            <a:rPr lang="fr-FR" sz="4000" b="1" kern="1200" dirty="0" smtClean="0">
              <a:solidFill>
                <a:schemeClr val="accent6">
                  <a:lumMod val="75000"/>
                </a:schemeClr>
              </a:solidFill>
            </a:rPr>
            <a:t>a serviette</a:t>
          </a: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4188273" y="0"/>
        <a:ext cx="4123078" cy="1557102"/>
      </dsp:txXfrm>
    </dsp:sp>
    <dsp:sp modelId="{1FD12BA5-0B06-4C8D-A846-F2946F6B3761}">
      <dsp:nvSpPr>
        <dsp:cNvPr id="0" name=""/>
        <dsp:cNvSpPr/>
      </dsp:nvSpPr>
      <dsp:spPr>
        <a:xfrm>
          <a:off x="360033" y="1812976"/>
          <a:ext cx="2595171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3100" b="1" kern="1200" dirty="0" smtClean="0">
              <a:solidFill>
                <a:schemeClr val="accent6">
                  <a:lumMod val="75000"/>
                </a:schemeClr>
              </a:solidFill>
            </a:rPr>
            <a:t>Le peignoir</a:t>
          </a:r>
          <a:endParaRPr lang="cs-CZ" sz="31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360033" y="1812976"/>
        <a:ext cx="2595171" cy="1557102"/>
      </dsp:txXfrm>
    </dsp:sp>
    <dsp:sp modelId="{18D2D8BA-2F89-4FB3-A9B9-08292AF46DAE}">
      <dsp:nvSpPr>
        <dsp:cNvPr id="0" name=""/>
        <dsp:cNvSpPr/>
      </dsp:nvSpPr>
      <dsp:spPr>
        <a:xfrm>
          <a:off x="6189804" y="1800208"/>
          <a:ext cx="2595171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b="1" kern="1200" dirty="0" smtClean="0">
              <a:solidFill>
                <a:schemeClr val="accent6">
                  <a:lumMod val="75000"/>
                </a:schemeClr>
              </a:solidFill>
            </a:rPr>
            <a:t>L</a:t>
          </a:r>
          <a:r>
            <a:rPr lang="fr-FR" sz="3100" b="1" kern="1200" dirty="0" smtClean="0">
              <a:solidFill>
                <a:schemeClr val="accent6">
                  <a:lumMod val="75000"/>
                </a:schemeClr>
              </a:solidFill>
            </a:rPr>
            <a:t>es pantoufles</a:t>
          </a:r>
          <a:endParaRPr lang="cs-CZ" sz="31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6189804" y="1800208"/>
        <a:ext cx="2595171" cy="1557102"/>
      </dsp:txXfrm>
    </dsp:sp>
    <dsp:sp modelId="{F1193A90-40F6-4B99-A7D8-4F33A186D839}">
      <dsp:nvSpPr>
        <dsp:cNvPr id="0" name=""/>
        <dsp:cNvSpPr/>
      </dsp:nvSpPr>
      <dsp:spPr>
        <a:xfrm>
          <a:off x="3240361" y="1740960"/>
          <a:ext cx="2595171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3100" b="1" kern="1200" dirty="0" smtClean="0">
              <a:solidFill>
                <a:schemeClr val="accent6">
                  <a:lumMod val="75000"/>
                </a:schemeClr>
              </a:solidFill>
            </a:rPr>
            <a:t>La connexion d’internet </a:t>
          </a:r>
          <a:endParaRPr lang="cs-CZ" sz="31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3240361" y="1740960"/>
        <a:ext cx="2595171" cy="1557102"/>
      </dsp:txXfrm>
    </dsp:sp>
    <dsp:sp modelId="{38C22104-4A9B-4050-B3D7-39A4FB23DE1D}">
      <dsp:nvSpPr>
        <dsp:cNvPr id="0" name=""/>
        <dsp:cNvSpPr/>
      </dsp:nvSpPr>
      <dsp:spPr>
        <a:xfrm>
          <a:off x="0" y="3613168"/>
          <a:ext cx="2595171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3100" b="1" kern="1200" dirty="0" smtClean="0">
              <a:solidFill>
                <a:schemeClr val="accent6">
                  <a:lumMod val="75000"/>
                </a:schemeClr>
              </a:solidFill>
            </a:rPr>
            <a:t>Le savon</a:t>
          </a:r>
          <a:endParaRPr lang="cs-CZ" sz="31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0" y="3613168"/>
        <a:ext cx="2595171" cy="1557102"/>
      </dsp:txXfrm>
    </dsp:sp>
    <dsp:sp modelId="{7BF7800C-9097-4B85-A215-84392BBE6DBF}">
      <dsp:nvSpPr>
        <dsp:cNvPr id="0" name=""/>
        <dsp:cNvSpPr/>
      </dsp:nvSpPr>
      <dsp:spPr>
        <a:xfrm>
          <a:off x="2808317" y="3600400"/>
          <a:ext cx="2595171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3100" b="1" kern="1200" dirty="0" smtClean="0">
              <a:solidFill>
                <a:schemeClr val="accent6">
                  <a:lumMod val="75000"/>
                </a:schemeClr>
              </a:solidFill>
            </a:rPr>
            <a:t>Le cintre</a:t>
          </a:r>
          <a:endParaRPr lang="cs-CZ" sz="31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2808317" y="3600400"/>
        <a:ext cx="2595171" cy="1557102"/>
      </dsp:txXfrm>
    </dsp:sp>
    <dsp:sp modelId="{4E139D6E-9C97-4165-B68A-43175E2E098D}">
      <dsp:nvSpPr>
        <dsp:cNvPr id="0" name=""/>
        <dsp:cNvSpPr/>
      </dsp:nvSpPr>
      <dsp:spPr>
        <a:xfrm>
          <a:off x="5904668" y="3528400"/>
          <a:ext cx="2595171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3100" b="1" kern="1200" dirty="0" smtClean="0">
              <a:solidFill>
                <a:schemeClr val="accent6">
                  <a:lumMod val="75000"/>
                </a:schemeClr>
              </a:solidFill>
            </a:rPr>
            <a:t>La télé</a:t>
          </a:r>
          <a:endParaRPr lang="cs-CZ" sz="31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5904668" y="3528400"/>
        <a:ext cx="2595171" cy="1557102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0" y="0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chemeClr val="accent6">
                  <a:lumMod val="75000"/>
                </a:schemeClr>
              </a:solidFill>
            </a:rPr>
            <a:t>La </a:t>
          </a:r>
          <a:r>
            <a:rPr lang="cs-CZ" sz="4000" b="1" kern="1200" dirty="0" err="1" smtClean="0">
              <a:solidFill>
                <a:schemeClr val="accent6">
                  <a:lumMod val="75000"/>
                </a:schemeClr>
              </a:solidFill>
            </a:rPr>
            <a:t>lampe</a:t>
          </a: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0" y="0"/>
        <a:ext cx="3401532" cy="3030774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0" y="0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chemeClr val="accent6">
                  <a:lumMod val="75000"/>
                </a:schemeClr>
              </a:solidFill>
            </a:rPr>
            <a:t>La </a:t>
          </a:r>
          <a:r>
            <a:rPr lang="cs-CZ" sz="4000" b="1" kern="1200" dirty="0" err="1" smtClean="0">
              <a:solidFill>
                <a:schemeClr val="accent6">
                  <a:lumMod val="75000"/>
                </a:schemeClr>
              </a:solidFill>
            </a:rPr>
            <a:t>serviette</a:t>
          </a: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0" y="0"/>
        <a:ext cx="3401532" cy="3030774"/>
      </dsp:txXfrm>
    </dsp:sp>
  </dsp:spTree>
</dsp:drawing>
</file>

<file path=ppt/diagrams/drawing2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0" y="0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err="1" smtClean="0">
              <a:solidFill>
                <a:schemeClr val="accent6">
                  <a:lumMod val="75000"/>
                </a:schemeClr>
              </a:solidFill>
            </a:rPr>
            <a:t>Le</a:t>
          </a:r>
          <a:r>
            <a:rPr lang="cs-CZ" sz="4000" b="1" kern="1200" dirty="0" smtClean="0">
              <a:solidFill>
                <a:schemeClr val="accent6">
                  <a:lumMod val="75000"/>
                </a:schemeClr>
              </a:solidFill>
            </a:rPr>
            <a:t> </a:t>
          </a:r>
          <a:r>
            <a:rPr lang="cs-CZ" sz="4000" b="1" kern="1200" dirty="0" err="1" smtClean="0">
              <a:solidFill>
                <a:schemeClr val="accent6">
                  <a:lumMod val="75000"/>
                </a:schemeClr>
              </a:solidFill>
            </a:rPr>
            <a:t>peignoir</a:t>
          </a: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0" y="0"/>
        <a:ext cx="3401532" cy="3030774"/>
      </dsp:txXfrm>
    </dsp:sp>
  </dsp:spTree>
</dsp:drawing>
</file>

<file path=ppt/diagrams/drawing2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0" y="0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chemeClr val="accent6">
                  <a:lumMod val="75000"/>
                </a:schemeClr>
              </a:solidFill>
            </a:rPr>
            <a:t>La </a:t>
          </a:r>
          <a:r>
            <a:rPr lang="cs-CZ" sz="4000" b="1" kern="1200" dirty="0" err="1" smtClean="0">
              <a:solidFill>
                <a:schemeClr val="accent6">
                  <a:lumMod val="75000"/>
                </a:schemeClr>
              </a:solidFill>
            </a:rPr>
            <a:t>connexion</a:t>
          </a:r>
          <a:r>
            <a:rPr lang="cs-CZ" sz="4000" b="1" kern="1200" dirty="0" smtClean="0">
              <a:solidFill>
                <a:schemeClr val="accent6">
                  <a:lumMod val="75000"/>
                </a:schemeClr>
              </a:solidFill>
            </a:rPr>
            <a:t> d</a:t>
          </a:r>
          <a:r>
            <a:rPr lang="fr-FR" sz="4000" b="1" kern="1200" dirty="0" smtClean="0">
              <a:solidFill>
                <a:schemeClr val="accent6">
                  <a:lumMod val="75000"/>
                </a:schemeClr>
              </a:solidFill>
            </a:rPr>
            <a:t>’Internet</a:t>
          </a: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0" y="0"/>
        <a:ext cx="3401532" cy="3030774"/>
      </dsp:txXfrm>
    </dsp:sp>
  </dsp:spTree>
</dsp:drawing>
</file>

<file path=ppt/diagrams/drawing3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0" y="0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chemeClr val="accent6">
                  <a:lumMod val="75000"/>
                </a:schemeClr>
              </a:solidFill>
            </a:rPr>
            <a:t>Les </a:t>
          </a:r>
          <a:r>
            <a:rPr lang="cs-CZ" sz="4000" b="1" kern="1200" dirty="0" err="1" smtClean="0">
              <a:solidFill>
                <a:schemeClr val="accent6">
                  <a:lumMod val="75000"/>
                </a:schemeClr>
              </a:solidFill>
            </a:rPr>
            <a:t>pantoufles</a:t>
          </a: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0" y="0"/>
        <a:ext cx="3401532" cy="3030774"/>
      </dsp:txXfrm>
    </dsp:sp>
  </dsp:spTree>
</dsp:drawing>
</file>

<file path=ppt/diagrams/drawing3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0" y="0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err="1" smtClean="0">
              <a:solidFill>
                <a:schemeClr val="accent6">
                  <a:lumMod val="75000"/>
                </a:schemeClr>
              </a:solidFill>
            </a:rPr>
            <a:t>Le</a:t>
          </a:r>
          <a:r>
            <a:rPr lang="cs-CZ" sz="4000" b="1" kern="1200" dirty="0" smtClean="0">
              <a:solidFill>
                <a:schemeClr val="accent6">
                  <a:lumMod val="75000"/>
                </a:schemeClr>
              </a:solidFill>
            </a:rPr>
            <a:t> </a:t>
          </a:r>
          <a:r>
            <a:rPr lang="cs-CZ" sz="4000" b="1" kern="1200" dirty="0" err="1" smtClean="0">
              <a:solidFill>
                <a:schemeClr val="accent6">
                  <a:lumMod val="75000"/>
                </a:schemeClr>
              </a:solidFill>
            </a:rPr>
            <a:t>savon</a:t>
          </a: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0" y="0"/>
        <a:ext cx="3401532" cy="3030774"/>
      </dsp:txXfrm>
    </dsp:sp>
  </dsp:spTree>
</dsp:drawing>
</file>

<file path=ppt/diagrams/drawing3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0" y="0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err="1" smtClean="0">
              <a:solidFill>
                <a:schemeClr val="accent6">
                  <a:lumMod val="75000"/>
                </a:schemeClr>
              </a:solidFill>
            </a:rPr>
            <a:t>Le</a:t>
          </a:r>
          <a:r>
            <a:rPr lang="cs-CZ" sz="4000" b="1" kern="1200" dirty="0" smtClean="0">
              <a:solidFill>
                <a:schemeClr val="accent6">
                  <a:lumMod val="75000"/>
                </a:schemeClr>
              </a:solidFill>
            </a:rPr>
            <a:t> </a:t>
          </a:r>
          <a:r>
            <a:rPr lang="cs-CZ" sz="4000" b="1" kern="1200" dirty="0" err="1" smtClean="0">
              <a:solidFill>
                <a:schemeClr val="accent6">
                  <a:lumMod val="75000"/>
                </a:schemeClr>
              </a:solidFill>
            </a:rPr>
            <a:t>cintre</a:t>
          </a: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0" y="0"/>
        <a:ext cx="3401532" cy="3030774"/>
      </dsp:txXfrm>
    </dsp:sp>
  </dsp:spTree>
</dsp:drawing>
</file>

<file path=ppt/diagrams/drawing3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0" y="0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chemeClr val="accent6">
                  <a:lumMod val="75000"/>
                </a:schemeClr>
              </a:solidFill>
            </a:rPr>
            <a:t>La </a:t>
          </a:r>
          <a:r>
            <a:rPr lang="cs-CZ" sz="4000" b="1" kern="1200" dirty="0" err="1" smtClean="0">
              <a:solidFill>
                <a:schemeClr val="accent6">
                  <a:lumMod val="75000"/>
                </a:schemeClr>
              </a:solidFill>
            </a:rPr>
            <a:t>télé</a:t>
          </a: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0" y="0"/>
        <a:ext cx="3401532" cy="3030774"/>
      </dsp:txXfrm>
    </dsp:sp>
  </dsp:spTree>
</dsp:drawing>
</file>

<file path=ppt/diagrams/drawing3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71995" y="84784"/>
          <a:ext cx="3649667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chemeClr val="accent6">
                  <a:lumMod val="75000"/>
                </a:schemeClr>
              </a:solidFill>
            </a:rPr>
            <a:t>La chambre</a:t>
          </a: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71995" y="84784"/>
        <a:ext cx="3649667" cy="1557102"/>
      </dsp:txXfrm>
    </dsp:sp>
    <dsp:sp modelId="{1E572E73-7ED4-4FCD-BAEA-C95EAEAA5428}">
      <dsp:nvSpPr>
        <dsp:cNvPr id="0" name=""/>
        <dsp:cNvSpPr/>
      </dsp:nvSpPr>
      <dsp:spPr>
        <a:xfrm>
          <a:off x="4188273" y="0"/>
          <a:ext cx="4123078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chemeClr val="accent6">
                  <a:lumMod val="75000"/>
                </a:schemeClr>
              </a:solidFill>
            </a:rPr>
            <a:t>La </a:t>
          </a:r>
          <a:r>
            <a:rPr lang="cs-CZ" sz="4000" b="1" kern="1200" dirty="0" err="1" smtClean="0">
              <a:solidFill>
                <a:schemeClr val="accent6">
                  <a:lumMod val="75000"/>
                </a:schemeClr>
              </a:solidFill>
            </a:rPr>
            <a:t>réception</a:t>
          </a: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4188273" y="0"/>
        <a:ext cx="4123078" cy="1557102"/>
      </dsp:txXfrm>
    </dsp:sp>
    <dsp:sp modelId="{1FD12BA5-0B06-4C8D-A846-F2946F6B3761}">
      <dsp:nvSpPr>
        <dsp:cNvPr id="0" name=""/>
        <dsp:cNvSpPr/>
      </dsp:nvSpPr>
      <dsp:spPr>
        <a:xfrm>
          <a:off x="360033" y="1812976"/>
          <a:ext cx="2595171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b="1" kern="1200" dirty="0" err="1" smtClean="0">
              <a:solidFill>
                <a:schemeClr val="accent6">
                  <a:lumMod val="75000"/>
                </a:schemeClr>
              </a:solidFill>
            </a:rPr>
            <a:t>Le</a:t>
          </a:r>
          <a:r>
            <a:rPr lang="cs-CZ" sz="3100" b="1" kern="1200" dirty="0" smtClean="0">
              <a:solidFill>
                <a:schemeClr val="accent6">
                  <a:lumMod val="75000"/>
                </a:schemeClr>
              </a:solidFill>
            </a:rPr>
            <a:t> restaurant</a:t>
          </a:r>
          <a:endParaRPr lang="cs-CZ" sz="31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360033" y="1812976"/>
        <a:ext cx="2595171" cy="1557102"/>
      </dsp:txXfrm>
    </dsp:sp>
    <dsp:sp modelId="{18D2D8BA-2F89-4FB3-A9B9-08292AF46DAE}">
      <dsp:nvSpPr>
        <dsp:cNvPr id="0" name=""/>
        <dsp:cNvSpPr/>
      </dsp:nvSpPr>
      <dsp:spPr>
        <a:xfrm>
          <a:off x="6189804" y="1884976"/>
          <a:ext cx="2595171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b="1" kern="1200" dirty="0" err="1" smtClean="0">
              <a:solidFill>
                <a:schemeClr val="accent6">
                  <a:lumMod val="75000"/>
                </a:schemeClr>
              </a:solidFill>
            </a:rPr>
            <a:t>Le</a:t>
          </a:r>
          <a:r>
            <a:rPr lang="cs-CZ" sz="3100" b="1" kern="1200" dirty="0" smtClean="0">
              <a:solidFill>
                <a:schemeClr val="accent6">
                  <a:lumMod val="75000"/>
                </a:schemeClr>
              </a:solidFill>
            </a:rPr>
            <a:t> </a:t>
          </a:r>
          <a:r>
            <a:rPr lang="cs-CZ" sz="3100" b="1" kern="1200" dirty="0" err="1" smtClean="0">
              <a:solidFill>
                <a:schemeClr val="accent6">
                  <a:lumMod val="75000"/>
                </a:schemeClr>
              </a:solidFill>
            </a:rPr>
            <a:t>couloir</a:t>
          </a:r>
          <a:endParaRPr lang="cs-CZ" sz="31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6189804" y="1884976"/>
        <a:ext cx="2595171" cy="1557102"/>
      </dsp:txXfrm>
    </dsp:sp>
    <dsp:sp modelId="{F1193A90-40F6-4B99-A7D8-4F33A186D839}">
      <dsp:nvSpPr>
        <dsp:cNvPr id="0" name=""/>
        <dsp:cNvSpPr/>
      </dsp:nvSpPr>
      <dsp:spPr>
        <a:xfrm>
          <a:off x="3240361" y="1740960"/>
          <a:ext cx="2595171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3100" b="1" kern="1200" dirty="0" smtClean="0">
              <a:solidFill>
                <a:schemeClr val="accent6">
                  <a:lumMod val="75000"/>
                </a:schemeClr>
              </a:solidFill>
            </a:rPr>
            <a:t>Le hall</a:t>
          </a:r>
          <a:endParaRPr lang="cs-CZ" sz="31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3240361" y="1740960"/>
        <a:ext cx="2595171" cy="1557102"/>
      </dsp:txXfrm>
    </dsp:sp>
    <dsp:sp modelId="{38C22104-4A9B-4050-B3D7-39A4FB23DE1D}">
      <dsp:nvSpPr>
        <dsp:cNvPr id="0" name=""/>
        <dsp:cNvSpPr/>
      </dsp:nvSpPr>
      <dsp:spPr>
        <a:xfrm>
          <a:off x="0" y="3613168"/>
          <a:ext cx="2595171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3100" b="1" kern="1200" dirty="0" smtClean="0">
              <a:solidFill>
                <a:schemeClr val="accent6">
                  <a:lumMod val="75000"/>
                </a:schemeClr>
              </a:solidFill>
            </a:rPr>
            <a:t>La cuisine</a:t>
          </a:r>
          <a:endParaRPr lang="cs-CZ" sz="31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0" y="3613168"/>
        <a:ext cx="2595171" cy="1557102"/>
      </dsp:txXfrm>
    </dsp:sp>
    <dsp:sp modelId="{7BF7800C-9097-4B85-A215-84392BBE6DBF}">
      <dsp:nvSpPr>
        <dsp:cNvPr id="0" name=""/>
        <dsp:cNvSpPr/>
      </dsp:nvSpPr>
      <dsp:spPr>
        <a:xfrm>
          <a:off x="2808317" y="3600400"/>
          <a:ext cx="2595171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3100" b="1" kern="1200" dirty="0" smtClean="0">
              <a:solidFill>
                <a:schemeClr val="accent6">
                  <a:lumMod val="75000"/>
                </a:schemeClr>
              </a:solidFill>
            </a:rPr>
            <a:t>Les toilettes</a:t>
          </a:r>
          <a:endParaRPr lang="cs-CZ" sz="31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2808317" y="3600400"/>
        <a:ext cx="2595171" cy="1557102"/>
      </dsp:txXfrm>
    </dsp:sp>
    <dsp:sp modelId="{4E139D6E-9C97-4165-B68A-43175E2E098D}">
      <dsp:nvSpPr>
        <dsp:cNvPr id="0" name=""/>
        <dsp:cNvSpPr/>
      </dsp:nvSpPr>
      <dsp:spPr>
        <a:xfrm>
          <a:off x="5904668" y="3528400"/>
          <a:ext cx="2595171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3100" b="1" kern="1200" dirty="0" smtClean="0">
              <a:solidFill>
                <a:schemeClr val="accent6">
                  <a:lumMod val="75000"/>
                </a:schemeClr>
              </a:solidFill>
            </a:rPr>
            <a:t>Le bar</a:t>
          </a:r>
          <a:endParaRPr lang="cs-CZ" sz="31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5904668" y="3528400"/>
        <a:ext cx="2595171" cy="1557102"/>
      </dsp:txXfrm>
    </dsp:sp>
  </dsp:spTree>
</dsp:drawing>
</file>

<file path=ppt/diagrams/drawing3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CA9A63-9FB9-4F90-A5D7-7118FE402CED}">
      <dsp:nvSpPr>
        <dsp:cNvPr id="0" name=""/>
        <dsp:cNvSpPr/>
      </dsp:nvSpPr>
      <dsp:spPr>
        <a:xfrm rot="10800000" flipV="1">
          <a:off x="18" y="0"/>
          <a:ext cx="8784957" cy="852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900" b="1" kern="1200" dirty="0">
            <a:solidFill>
              <a:schemeClr val="accent6">
                <a:lumMod val="75000"/>
              </a:schemeClr>
            </a:solidFill>
          </a:endParaRPr>
        </a:p>
      </dsp:txBody>
      <dsp:txXfrm rot="-10800000">
        <a:off x="18" y="0"/>
        <a:ext cx="8784957" cy="852356"/>
      </dsp:txXfrm>
    </dsp:sp>
    <dsp:sp modelId="{18D2D8BA-2F89-4FB3-A9B9-08292AF46DAE}">
      <dsp:nvSpPr>
        <dsp:cNvPr id="0" name=""/>
        <dsp:cNvSpPr/>
      </dsp:nvSpPr>
      <dsp:spPr>
        <a:xfrm>
          <a:off x="4504016" y="2248001"/>
          <a:ext cx="4280959" cy="25685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b="1" kern="1200" dirty="0" err="1" smtClean="0">
              <a:solidFill>
                <a:schemeClr val="accent6">
                  <a:lumMod val="75000"/>
                </a:schemeClr>
              </a:solidFill>
            </a:rPr>
            <a:t>Le</a:t>
          </a:r>
          <a:r>
            <a:rPr lang="cs-CZ" sz="6500" b="1" kern="1200" dirty="0" smtClean="0">
              <a:solidFill>
                <a:schemeClr val="accent6">
                  <a:lumMod val="75000"/>
                </a:schemeClr>
              </a:solidFill>
            </a:rPr>
            <a:t> </a:t>
          </a:r>
          <a:r>
            <a:rPr lang="cs-CZ" sz="6500" b="1" kern="1200" dirty="0" err="1" smtClean="0">
              <a:solidFill>
                <a:schemeClr val="accent6">
                  <a:lumMod val="75000"/>
                </a:schemeClr>
              </a:solidFill>
            </a:rPr>
            <a:t>couloir</a:t>
          </a:r>
          <a:endParaRPr lang="cs-CZ" sz="65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4504016" y="2248001"/>
        <a:ext cx="4280959" cy="2568575"/>
      </dsp:txXfrm>
    </dsp:sp>
  </dsp:spTree>
</dsp:drawing>
</file>

<file path=ppt/diagrams/drawing3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1218" y="0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1218" y="0"/>
        <a:ext cx="3401532" cy="3030774"/>
      </dsp:txXfrm>
    </dsp:sp>
  </dsp:spTree>
</dsp:drawing>
</file>

<file path=ppt/diagrams/drawing3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1218" y="0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1218" y="0"/>
        <a:ext cx="3401532" cy="3030774"/>
      </dsp:txXfrm>
    </dsp:sp>
  </dsp:spTree>
</dsp:drawing>
</file>

<file path=ppt/diagrams/drawing3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1218" y="0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1218" y="0"/>
        <a:ext cx="3401532" cy="3030774"/>
      </dsp:txXfrm>
    </dsp:sp>
  </dsp:spTree>
</dsp:drawing>
</file>

<file path=ppt/diagrams/drawing3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1218" y="0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1218" y="0"/>
        <a:ext cx="3401532" cy="3030774"/>
      </dsp:txXfrm>
    </dsp:sp>
  </dsp:spTree>
</dsp:drawing>
</file>

<file path=ppt/diagrams/drawing4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1218" y="0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1218" y="0"/>
        <a:ext cx="3401532" cy="3030774"/>
      </dsp:txXfrm>
    </dsp:sp>
  </dsp:spTree>
</dsp:drawing>
</file>

<file path=ppt/diagrams/drawing4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0" y="15479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0" y="15479"/>
        <a:ext cx="3401532" cy="3030774"/>
      </dsp:txXfrm>
    </dsp:sp>
  </dsp:spTree>
</dsp:drawing>
</file>

<file path=ppt/diagrams/drawing4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1476514" y="84784"/>
          <a:ext cx="5223223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chemeClr val="accent6">
                  <a:lumMod val="75000"/>
                </a:schemeClr>
              </a:solidFill>
            </a:rPr>
            <a:t>La </a:t>
          </a:r>
          <a:r>
            <a:rPr lang="cs-CZ" sz="4000" b="1" kern="1200" dirty="0" err="1" smtClean="0">
              <a:solidFill>
                <a:schemeClr val="accent6">
                  <a:lumMod val="75000"/>
                </a:schemeClr>
              </a:solidFill>
            </a:rPr>
            <a:t>réceptionniste</a:t>
          </a: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1476514" y="84784"/>
        <a:ext cx="5223223" cy="1557102"/>
      </dsp:txXfrm>
    </dsp:sp>
    <dsp:sp modelId="{1E572E73-7ED4-4FCD-BAEA-C95EAEAA5428}">
      <dsp:nvSpPr>
        <dsp:cNvPr id="0" name=""/>
        <dsp:cNvSpPr/>
      </dsp:nvSpPr>
      <dsp:spPr>
        <a:xfrm>
          <a:off x="432036" y="1800192"/>
          <a:ext cx="4123078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err="1" smtClean="0">
              <a:solidFill>
                <a:schemeClr val="accent6">
                  <a:lumMod val="75000"/>
                </a:schemeClr>
              </a:solidFill>
            </a:rPr>
            <a:t>Le</a:t>
          </a:r>
          <a:r>
            <a:rPr lang="cs-CZ" sz="4000" b="1" kern="1200" dirty="0" smtClean="0">
              <a:solidFill>
                <a:schemeClr val="accent6">
                  <a:lumMod val="75000"/>
                </a:schemeClr>
              </a:solidFill>
            </a:rPr>
            <a:t> </a:t>
          </a:r>
          <a:r>
            <a:rPr lang="cs-CZ" sz="4000" b="1" kern="1200" dirty="0" err="1" smtClean="0">
              <a:solidFill>
                <a:schemeClr val="accent6">
                  <a:lumMod val="75000"/>
                </a:schemeClr>
              </a:solidFill>
            </a:rPr>
            <a:t>directeur</a:t>
          </a: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432036" y="1800192"/>
        <a:ext cx="4123078" cy="1557102"/>
      </dsp:txXfrm>
    </dsp:sp>
    <dsp:sp modelId="{1FD12BA5-0B06-4C8D-A846-F2946F6B3761}">
      <dsp:nvSpPr>
        <dsp:cNvPr id="0" name=""/>
        <dsp:cNvSpPr/>
      </dsp:nvSpPr>
      <dsp:spPr>
        <a:xfrm>
          <a:off x="5406019" y="1812976"/>
          <a:ext cx="2595171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b="1" kern="1200" dirty="0" err="1" smtClean="0">
              <a:solidFill>
                <a:schemeClr val="accent6">
                  <a:lumMod val="75000"/>
                </a:schemeClr>
              </a:solidFill>
            </a:rPr>
            <a:t>Le</a:t>
          </a:r>
          <a:r>
            <a:rPr lang="cs-CZ" sz="3300" b="1" kern="1200" dirty="0" smtClean="0">
              <a:solidFill>
                <a:schemeClr val="accent6">
                  <a:lumMod val="75000"/>
                </a:schemeClr>
              </a:solidFill>
            </a:rPr>
            <a:t> </a:t>
          </a:r>
          <a:r>
            <a:rPr lang="cs-CZ" sz="3300" b="1" kern="1200" dirty="0" err="1" smtClean="0">
              <a:solidFill>
                <a:schemeClr val="accent6">
                  <a:lumMod val="75000"/>
                </a:schemeClr>
              </a:solidFill>
            </a:rPr>
            <a:t>cuisinier</a:t>
          </a:r>
          <a:endParaRPr lang="cs-CZ" sz="33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5406019" y="1812976"/>
        <a:ext cx="2595171" cy="1557102"/>
      </dsp:txXfrm>
    </dsp:sp>
    <dsp:sp modelId="{18D2D8BA-2F89-4FB3-A9B9-08292AF46DAE}">
      <dsp:nvSpPr>
        <dsp:cNvPr id="0" name=""/>
        <dsp:cNvSpPr/>
      </dsp:nvSpPr>
      <dsp:spPr>
        <a:xfrm>
          <a:off x="3240361" y="3528384"/>
          <a:ext cx="2595171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b="1" kern="1200" dirty="0" err="1" smtClean="0">
              <a:solidFill>
                <a:schemeClr val="accent6">
                  <a:lumMod val="75000"/>
                </a:schemeClr>
              </a:solidFill>
            </a:rPr>
            <a:t>Le</a:t>
          </a:r>
          <a:r>
            <a:rPr lang="cs-CZ" sz="3300" b="1" kern="1200" baseline="0" dirty="0" smtClean="0">
              <a:solidFill>
                <a:schemeClr val="accent6">
                  <a:lumMod val="75000"/>
                </a:schemeClr>
              </a:solidFill>
            </a:rPr>
            <a:t> g</a:t>
          </a:r>
          <a:r>
            <a:rPr lang="fr-FR" sz="3300" b="1" kern="1200" baseline="0" dirty="0" smtClean="0">
              <a:solidFill>
                <a:schemeClr val="accent6">
                  <a:lumMod val="75000"/>
                </a:schemeClr>
              </a:solidFill>
            </a:rPr>
            <a:t>arçon</a:t>
          </a:r>
          <a:endParaRPr lang="cs-CZ" sz="33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3240361" y="3528384"/>
        <a:ext cx="2595171" cy="1557102"/>
      </dsp:txXfrm>
    </dsp:sp>
    <dsp:sp modelId="{F1193A90-40F6-4B99-A7D8-4F33A186D839}">
      <dsp:nvSpPr>
        <dsp:cNvPr id="0" name=""/>
        <dsp:cNvSpPr/>
      </dsp:nvSpPr>
      <dsp:spPr>
        <a:xfrm>
          <a:off x="216027" y="3600400"/>
          <a:ext cx="2595171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3300" b="1" kern="1200" dirty="0" smtClean="0">
              <a:solidFill>
                <a:schemeClr val="accent6">
                  <a:lumMod val="75000"/>
                </a:schemeClr>
              </a:solidFill>
            </a:rPr>
            <a:t>Le </a:t>
          </a:r>
          <a:r>
            <a:rPr lang="cs-CZ" sz="3300" b="1" kern="1200" dirty="0" err="1" smtClean="0">
              <a:solidFill>
                <a:schemeClr val="accent6">
                  <a:lumMod val="75000"/>
                </a:schemeClr>
              </a:solidFill>
            </a:rPr>
            <a:t>bagagiste</a:t>
          </a:r>
          <a:endParaRPr lang="cs-CZ" sz="33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216027" y="3600400"/>
        <a:ext cx="2595171" cy="1557102"/>
      </dsp:txXfrm>
    </dsp:sp>
    <dsp:sp modelId="{38C22104-4A9B-4050-B3D7-39A4FB23DE1D}">
      <dsp:nvSpPr>
        <dsp:cNvPr id="0" name=""/>
        <dsp:cNvSpPr/>
      </dsp:nvSpPr>
      <dsp:spPr>
        <a:xfrm>
          <a:off x="6120690" y="3456384"/>
          <a:ext cx="2595171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3300" b="1" kern="1200" dirty="0" smtClean="0">
              <a:solidFill>
                <a:schemeClr val="accent6">
                  <a:lumMod val="75000"/>
                </a:schemeClr>
              </a:solidFill>
            </a:rPr>
            <a:t>La serveuse</a:t>
          </a:r>
          <a:endParaRPr lang="cs-CZ" sz="33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6120690" y="3456384"/>
        <a:ext cx="2595171" cy="1557102"/>
      </dsp:txXfrm>
    </dsp:sp>
  </dsp:spTree>
</dsp:drawing>
</file>

<file path=ppt/diagrams/drawing4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0" y="0"/>
          <a:ext cx="4675956" cy="43423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0" y="0"/>
        <a:ext cx="4675956" cy="4342307"/>
      </dsp:txXfrm>
    </dsp:sp>
  </dsp:spTree>
</dsp:drawing>
</file>

<file path=ppt/diagrams/drawing4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1218" y="0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1218" y="0"/>
        <a:ext cx="3401532" cy="3030774"/>
      </dsp:txXfrm>
    </dsp:sp>
  </dsp:spTree>
</dsp:drawing>
</file>

<file path=ppt/diagrams/drawing4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1218" y="0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1218" y="0"/>
        <a:ext cx="3401532" cy="3030774"/>
      </dsp:txXfrm>
    </dsp:sp>
  </dsp:spTree>
</dsp:drawing>
</file>

<file path=ppt/diagrams/drawing4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1218" y="0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1218" y="0"/>
        <a:ext cx="3401532" cy="3030774"/>
      </dsp:txXfrm>
    </dsp:sp>
  </dsp:spTree>
</dsp:drawing>
</file>

<file path=ppt/diagrams/drawing4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1218" y="0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1218" y="0"/>
        <a:ext cx="3401532" cy="3030774"/>
      </dsp:txXfrm>
    </dsp:sp>
  </dsp:spTree>
</dsp:drawing>
</file>

<file path=ppt/diagrams/drawing4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1218" y="0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1218" y="0"/>
        <a:ext cx="3401532" cy="3030774"/>
      </dsp:txXfrm>
    </dsp:sp>
  </dsp:spTree>
</dsp:drawing>
</file>

<file path=ppt/diagrams/drawing4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71995" y="84784"/>
          <a:ext cx="3649667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chemeClr val="accent6">
                  <a:lumMod val="75000"/>
                </a:schemeClr>
              </a:solidFill>
            </a:rPr>
            <a:t>La </a:t>
          </a:r>
          <a:r>
            <a:rPr lang="fr-FR" sz="4000" b="1" kern="1200" dirty="0" smtClean="0">
              <a:solidFill>
                <a:schemeClr val="accent6">
                  <a:lumMod val="75000"/>
                </a:schemeClr>
              </a:solidFill>
            </a:rPr>
            <a:t>salle de bain</a:t>
          </a: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71995" y="84784"/>
        <a:ext cx="3649667" cy="1557102"/>
      </dsp:txXfrm>
    </dsp:sp>
    <dsp:sp modelId="{1E572E73-7ED4-4FCD-BAEA-C95EAEAA5428}">
      <dsp:nvSpPr>
        <dsp:cNvPr id="0" name=""/>
        <dsp:cNvSpPr/>
      </dsp:nvSpPr>
      <dsp:spPr>
        <a:xfrm>
          <a:off x="4188273" y="0"/>
          <a:ext cx="4123078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chemeClr val="accent6">
                  <a:lumMod val="75000"/>
                </a:schemeClr>
              </a:solidFill>
            </a:rPr>
            <a:t>L</a:t>
          </a:r>
          <a:r>
            <a:rPr lang="fr-FR" sz="4000" b="1" kern="1200" dirty="0" smtClean="0">
              <a:solidFill>
                <a:schemeClr val="accent6">
                  <a:lumMod val="75000"/>
                </a:schemeClr>
              </a:solidFill>
            </a:rPr>
            <a:t>es lits jumeaux</a:t>
          </a: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4188273" y="0"/>
        <a:ext cx="4123078" cy="1557102"/>
      </dsp:txXfrm>
    </dsp:sp>
    <dsp:sp modelId="{1FD12BA5-0B06-4C8D-A846-F2946F6B3761}">
      <dsp:nvSpPr>
        <dsp:cNvPr id="0" name=""/>
        <dsp:cNvSpPr/>
      </dsp:nvSpPr>
      <dsp:spPr>
        <a:xfrm>
          <a:off x="360033" y="1812976"/>
          <a:ext cx="2595171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1" kern="1200" dirty="0" smtClean="0">
              <a:solidFill>
                <a:schemeClr val="accent6">
                  <a:lumMod val="75000"/>
                </a:schemeClr>
              </a:solidFill>
            </a:rPr>
            <a:t>L</a:t>
          </a:r>
          <a:r>
            <a:rPr lang="fr-FR" sz="3400" b="1" kern="1200" dirty="0" smtClean="0">
              <a:solidFill>
                <a:schemeClr val="accent6">
                  <a:lumMod val="75000"/>
                </a:schemeClr>
              </a:solidFill>
            </a:rPr>
            <a:t>a table de nuit</a:t>
          </a:r>
          <a:endParaRPr lang="cs-CZ" sz="34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360033" y="1812976"/>
        <a:ext cx="2595171" cy="1557102"/>
      </dsp:txXfrm>
    </dsp:sp>
    <dsp:sp modelId="{18D2D8BA-2F89-4FB3-A9B9-08292AF46DAE}">
      <dsp:nvSpPr>
        <dsp:cNvPr id="0" name=""/>
        <dsp:cNvSpPr/>
      </dsp:nvSpPr>
      <dsp:spPr>
        <a:xfrm>
          <a:off x="6189804" y="1800208"/>
          <a:ext cx="2595171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1" kern="1200" dirty="0" smtClean="0">
              <a:solidFill>
                <a:schemeClr val="accent6">
                  <a:lumMod val="75000"/>
                </a:schemeClr>
              </a:solidFill>
            </a:rPr>
            <a:t>L</a:t>
          </a:r>
          <a:r>
            <a:rPr lang="fr-FR" sz="3400" b="1" kern="1200" dirty="0" smtClean="0">
              <a:solidFill>
                <a:schemeClr val="accent6">
                  <a:lumMod val="75000"/>
                </a:schemeClr>
              </a:solidFill>
            </a:rPr>
            <a:t>a table</a:t>
          </a:r>
          <a:endParaRPr lang="cs-CZ" sz="34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6189804" y="1800208"/>
        <a:ext cx="2595171" cy="1557102"/>
      </dsp:txXfrm>
    </dsp:sp>
    <dsp:sp modelId="{F1193A90-40F6-4B99-A7D8-4F33A186D839}">
      <dsp:nvSpPr>
        <dsp:cNvPr id="0" name=""/>
        <dsp:cNvSpPr/>
      </dsp:nvSpPr>
      <dsp:spPr>
        <a:xfrm>
          <a:off x="3240361" y="1740960"/>
          <a:ext cx="2595171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3400" b="1" kern="1200" dirty="0" smtClean="0">
              <a:solidFill>
                <a:schemeClr val="accent6">
                  <a:lumMod val="75000"/>
                </a:schemeClr>
              </a:solidFill>
            </a:rPr>
            <a:t>Le lit</a:t>
          </a:r>
          <a:endParaRPr lang="cs-CZ" sz="34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3240361" y="1740960"/>
        <a:ext cx="2595171" cy="1557102"/>
      </dsp:txXfrm>
    </dsp:sp>
    <dsp:sp modelId="{38C22104-4A9B-4050-B3D7-39A4FB23DE1D}">
      <dsp:nvSpPr>
        <dsp:cNvPr id="0" name=""/>
        <dsp:cNvSpPr/>
      </dsp:nvSpPr>
      <dsp:spPr>
        <a:xfrm>
          <a:off x="0" y="3613168"/>
          <a:ext cx="2595171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3400" b="1" kern="1200" dirty="0" smtClean="0">
              <a:solidFill>
                <a:schemeClr val="accent6">
                  <a:lumMod val="75000"/>
                </a:schemeClr>
              </a:solidFill>
            </a:rPr>
            <a:t>L’armoire</a:t>
          </a:r>
          <a:endParaRPr lang="cs-CZ" sz="34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0" y="3613168"/>
        <a:ext cx="2595171" cy="1557102"/>
      </dsp:txXfrm>
    </dsp:sp>
    <dsp:sp modelId="{7BF7800C-9097-4B85-A215-84392BBE6DBF}">
      <dsp:nvSpPr>
        <dsp:cNvPr id="0" name=""/>
        <dsp:cNvSpPr/>
      </dsp:nvSpPr>
      <dsp:spPr>
        <a:xfrm>
          <a:off x="2808317" y="3600400"/>
          <a:ext cx="2595171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3400" b="1" kern="1200" dirty="0" smtClean="0">
              <a:solidFill>
                <a:schemeClr val="accent6">
                  <a:lumMod val="75000"/>
                </a:schemeClr>
              </a:solidFill>
            </a:rPr>
            <a:t>Le miroir</a:t>
          </a:r>
          <a:endParaRPr lang="cs-CZ" sz="34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2808317" y="3600400"/>
        <a:ext cx="2595171" cy="1557102"/>
      </dsp:txXfrm>
    </dsp:sp>
    <dsp:sp modelId="{4E139D6E-9C97-4165-B68A-43175E2E098D}">
      <dsp:nvSpPr>
        <dsp:cNvPr id="0" name=""/>
        <dsp:cNvSpPr/>
      </dsp:nvSpPr>
      <dsp:spPr>
        <a:xfrm>
          <a:off x="5904668" y="3528400"/>
          <a:ext cx="2595171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3400" b="1" kern="1200" dirty="0" smtClean="0">
              <a:solidFill>
                <a:schemeClr val="accent6">
                  <a:lumMod val="75000"/>
                </a:schemeClr>
              </a:solidFill>
            </a:rPr>
            <a:t>Le mini bar</a:t>
          </a:r>
          <a:endParaRPr lang="cs-CZ" sz="34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5904668" y="3528400"/>
        <a:ext cx="2595171" cy="1557102"/>
      </dsp:txXfrm>
    </dsp:sp>
  </dsp:spTree>
</dsp:drawing>
</file>

<file path=ppt/diagrams/drawing5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1218" y="0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1218" y="0"/>
        <a:ext cx="3401532" cy="3030774"/>
      </dsp:txXfrm>
    </dsp:sp>
  </dsp:spTree>
</dsp:drawing>
</file>

<file path=ppt/diagrams/drawing5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1218" y="0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1218" y="0"/>
        <a:ext cx="3401532" cy="3030774"/>
      </dsp:txXfrm>
    </dsp:sp>
  </dsp:spTree>
</dsp:drawing>
</file>

<file path=ppt/diagrams/drawing5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0" y="720089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0" y="720089"/>
        <a:ext cx="3401532" cy="3030774"/>
      </dsp:txXfrm>
    </dsp:sp>
  </dsp:spTree>
</dsp:drawing>
</file>

<file path=ppt/diagrams/drawing5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1218" y="0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1218" y="0"/>
        <a:ext cx="3401532" cy="3030774"/>
      </dsp:txXfrm>
    </dsp:sp>
  </dsp:spTree>
</dsp:drawing>
</file>

<file path=ppt/diagrams/drawing5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1218" y="0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1218" y="0"/>
        <a:ext cx="3401532" cy="3030774"/>
      </dsp:txXfrm>
    </dsp:sp>
  </dsp:spTree>
</dsp:drawing>
</file>

<file path=ppt/diagrams/drawing5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0" y="0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0" y="0"/>
        <a:ext cx="3401532" cy="3030774"/>
      </dsp:txXfrm>
    </dsp:sp>
  </dsp:spTree>
</dsp:drawing>
</file>

<file path=ppt/diagrams/drawing5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0" y="0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0" y="0"/>
        <a:ext cx="3401532" cy="3030774"/>
      </dsp:txXfrm>
    </dsp:sp>
  </dsp:spTree>
</dsp:drawing>
</file>

<file path=ppt/diagrams/drawing5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71995" y="84784"/>
          <a:ext cx="3649667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4000" b="1" kern="1200" dirty="0" smtClean="0">
              <a:solidFill>
                <a:schemeClr val="accent6">
                  <a:lumMod val="75000"/>
                </a:schemeClr>
              </a:solidFill>
            </a:rPr>
            <a:t>La lampe</a:t>
          </a: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71995" y="84784"/>
        <a:ext cx="3649667" cy="1557102"/>
      </dsp:txXfrm>
    </dsp:sp>
    <dsp:sp modelId="{1E572E73-7ED4-4FCD-BAEA-C95EAEAA5428}">
      <dsp:nvSpPr>
        <dsp:cNvPr id="0" name=""/>
        <dsp:cNvSpPr/>
      </dsp:nvSpPr>
      <dsp:spPr>
        <a:xfrm>
          <a:off x="4188273" y="0"/>
          <a:ext cx="4123078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chemeClr val="accent6">
                  <a:lumMod val="75000"/>
                </a:schemeClr>
              </a:solidFill>
            </a:rPr>
            <a:t>L</a:t>
          </a:r>
          <a:r>
            <a:rPr lang="fr-FR" sz="4000" b="1" kern="1200" dirty="0" smtClean="0">
              <a:solidFill>
                <a:schemeClr val="accent6">
                  <a:lumMod val="75000"/>
                </a:schemeClr>
              </a:solidFill>
            </a:rPr>
            <a:t>a serviette</a:t>
          </a: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4188273" y="0"/>
        <a:ext cx="4123078" cy="1557102"/>
      </dsp:txXfrm>
    </dsp:sp>
    <dsp:sp modelId="{1FD12BA5-0B06-4C8D-A846-F2946F6B3761}">
      <dsp:nvSpPr>
        <dsp:cNvPr id="0" name=""/>
        <dsp:cNvSpPr/>
      </dsp:nvSpPr>
      <dsp:spPr>
        <a:xfrm>
          <a:off x="360033" y="1812976"/>
          <a:ext cx="2595171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3100" b="1" kern="1200" dirty="0" smtClean="0">
              <a:solidFill>
                <a:schemeClr val="accent6">
                  <a:lumMod val="75000"/>
                </a:schemeClr>
              </a:solidFill>
            </a:rPr>
            <a:t>Le peignoir</a:t>
          </a:r>
          <a:endParaRPr lang="cs-CZ" sz="31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360033" y="1812976"/>
        <a:ext cx="2595171" cy="1557102"/>
      </dsp:txXfrm>
    </dsp:sp>
    <dsp:sp modelId="{18D2D8BA-2F89-4FB3-A9B9-08292AF46DAE}">
      <dsp:nvSpPr>
        <dsp:cNvPr id="0" name=""/>
        <dsp:cNvSpPr/>
      </dsp:nvSpPr>
      <dsp:spPr>
        <a:xfrm>
          <a:off x="6189804" y="1800208"/>
          <a:ext cx="2595171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b="1" kern="1200" dirty="0" smtClean="0">
              <a:solidFill>
                <a:schemeClr val="accent6">
                  <a:lumMod val="75000"/>
                </a:schemeClr>
              </a:solidFill>
            </a:rPr>
            <a:t>L</a:t>
          </a:r>
          <a:r>
            <a:rPr lang="fr-FR" sz="3100" b="1" kern="1200" dirty="0" smtClean="0">
              <a:solidFill>
                <a:schemeClr val="accent6">
                  <a:lumMod val="75000"/>
                </a:schemeClr>
              </a:solidFill>
            </a:rPr>
            <a:t>es pantoufles</a:t>
          </a:r>
          <a:endParaRPr lang="cs-CZ" sz="31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6189804" y="1800208"/>
        <a:ext cx="2595171" cy="1557102"/>
      </dsp:txXfrm>
    </dsp:sp>
    <dsp:sp modelId="{F1193A90-40F6-4B99-A7D8-4F33A186D839}">
      <dsp:nvSpPr>
        <dsp:cNvPr id="0" name=""/>
        <dsp:cNvSpPr/>
      </dsp:nvSpPr>
      <dsp:spPr>
        <a:xfrm>
          <a:off x="3240361" y="1740960"/>
          <a:ext cx="2595171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3100" b="1" kern="1200" dirty="0" smtClean="0">
              <a:solidFill>
                <a:schemeClr val="accent6">
                  <a:lumMod val="75000"/>
                </a:schemeClr>
              </a:solidFill>
            </a:rPr>
            <a:t>La connexion d’internet </a:t>
          </a:r>
          <a:endParaRPr lang="cs-CZ" sz="31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3240361" y="1740960"/>
        <a:ext cx="2595171" cy="1557102"/>
      </dsp:txXfrm>
    </dsp:sp>
    <dsp:sp modelId="{38C22104-4A9B-4050-B3D7-39A4FB23DE1D}">
      <dsp:nvSpPr>
        <dsp:cNvPr id="0" name=""/>
        <dsp:cNvSpPr/>
      </dsp:nvSpPr>
      <dsp:spPr>
        <a:xfrm>
          <a:off x="0" y="3613168"/>
          <a:ext cx="2595171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3100" b="1" kern="1200" dirty="0" smtClean="0">
              <a:solidFill>
                <a:schemeClr val="accent6">
                  <a:lumMod val="75000"/>
                </a:schemeClr>
              </a:solidFill>
            </a:rPr>
            <a:t>Le savon</a:t>
          </a:r>
          <a:endParaRPr lang="cs-CZ" sz="31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0" y="3613168"/>
        <a:ext cx="2595171" cy="1557102"/>
      </dsp:txXfrm>
    </dsp:sp>
    <dsp:sp modelId="{7BF7800C-9097-4B85-A215-84392BBE6DBF}">
      <dsp:nvSpPr>
        <dsp:cNvPr id="0" name=""/>
        <dsp:cNvSpPr/>
      </dsp:nvSpPr>
      <dsp:spPr>
        <a:xfrm>
          <a:off x="2808317" y="3600400"/>
          <a:ext cx="2595171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3100" b="1" kern="1200" dirty="0" smtClean="0">
              <a:solidFill>
                <a:schemeClr val="accent6">
                  <a:lumMod val="75000"/>
                </a:schemeClr>
              </a:solidFill>
            </a:rPr>
            <a:t>Le cintre</a:t>
          </a:r>
          <a:endParaRPr lang="cs-CZ" sz="31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2808317" y="3600400"/>
        <a:ext cx="2595171" cy="1557102"/>
      </dsp:txXfrm>
    </dsp:sp>
    <dsp:sp modelId="{4E139D6E-9C97-4165-B68A-43175E2E098D}">
      <dsp:nvSpPr>
        <dsp:cNvPr id="0" name=""/>
        <dsp:cNvSpPr/>
      </dsp:nvSpPr>
      <dsp:spPr>
        <a:xfrm>
          <a:off x="5904668" y="3528400"/>
          <a:ext cx="2595171" cy="15571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3100" b="1" kern="1200" dirty="0" smtClean="0">
              <a:solidFill>
                <a:schemeClr val="accent6">
                  <a:lumMod val="75000"/>
                </a:schemeClr>
              </a:solidFill>
            </a:rPr>
            <a:t>La télé</a:t>
          </a:r>
          <a:endParaRPr lang="cs-CZ" sz="31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5904668" y="3528400"/>
        <a:ext cx="2595171" cy="1557102"/>
      </dsp:txXfrm>
    </dsp:sp>
  </dsp:spTree>
</dsp:drawing>
</file>

<file path=ppt/diagrams/drawing5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0" y="0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0" y="0"/>
        <a:ext cx="3401532" cy="3030774"/>
      </dsp:txXfrm>
    </dsp:sp>
  </dsp:spTree>
</dsp:drawing>
</file>

<file path=ppt/diagrams/drawing5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3319" y="0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3319" y="0"/>
        <a:ext cx="3401532" cy="3030774"/>
      </dsp:txXfrm>
    </dsp:sp>
  </dsp:spTree>
</dsp:drawing>
</file>

<file path=ppt/diagrams/drawing6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0" y="0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0" y="0"/>
        <a:ext cx="3401532" cy="3030774"/>
      </dsp:txXfrm>
    </dsp:sp>
  </dsp:spTree>
</dsp:drawing>
</file>

<file path=ppt/diagrams/drawing6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0" y="0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0" y="0"/>
        <a:ext cx="3401532" cy="3030774"/>
      </dsp:txXfrm>
    </dsp:sp>
  </dsp:spTree>
</dsp:drawing>
</file>

<file path=ppt/diagrams/drawing6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0" y="0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0" y="0"/>
        <a:ext cx="3401532" cy="3030774"/>
      </dsp:txXfrm>
    </dsp:sp>
  </dsp:spTree>
</dsp:drawing>
</file>

<file path=ppt/diagrams/drawing6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0" y="0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0" y="0"/>
        <a:ext cx="3401532" cy="3030774"/>
      </dsp:txXfrm>
    </dsp:sp>
  </dsp:spTree>
</dsp:drawing>
</file>

<file path=ppt/diagrams/drawing6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0" y="0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0" y="0"/>
        <a:ext cx="3401532" cy="3030774"/>
      </dsp:txXfrm>
    </dsp:sp>
  </dsp:spTree>
</dsp:drawing>
</file>

<file path=ppt/diagrams/drawing6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8303C-1658-4B8E-915A-1725BDD77CAB}">
      <dsp:nvSpPr>
        <dsp:cNvPr id="0" name=""/>
        <dsp:cNvSpPr/>
      </dsp:nvSpPr>
      <dsp:spPr>
        <a:xfrm>
          <a:off x="3319" y="71997"/>
          <a:ext cx="3401532" cy="3030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3319" y="71997"/>
        <a:ext cx="3401532" cy="30307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0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0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0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0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cs typeface="Arial" charset="0"/>
              </a:defRPr>
            </a:lvl1pPr>
          </a:lstStyle>
          <a:p>
            <a:pPr>
              <a:defRPr/>
            </a:pPr>
            <a:fld id="{4F97E8C7-2FB0-4F2D-B186-E43C935DA47A}" type="datetimeFigureOut">
              <a:rPr lang="cs-CZ"/>
              <a:pPr>
                <a:defRPr/>
              </a:pPr>
              <a:t>21.6.2014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B1581192-7C45-4765-A9A3-FE51D3D426E4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553410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512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0"/>
              </a:spcBef>
            </a:pPr>
            <a:fld id="{B32333FF-8D21-4E26-BACE-A2C38EA18129}" type="slidenum">
              <a:rPr lang="cs-CZ" altLang="cs-CZ"/>
              <a:pPr>
                <a:spcBef>
                  <a:spcPct val="0"/>
                </a:spcBef>
              </a:pPr>
              <a:t>1</a:t>
            </a:fld>
            <a:endParaRPr lang="cs-CZ" alt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D3B221-704B-4100-B59D-CD41E6CD153F}" type="datetimeFigureOut">
              <a:rPr lang="cs-CZ"/>
              <a:pPr>
                <a:defRPr/>
              </a:pPr>
              <a:t>21.6.2014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356124A-27DC-4B1A-9FF8-704923065F20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8584863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64318E-BDE7-4231-A740-8790A84C5BA2}" type="datetimeFigureOut">
              <a:rPr lang="cs-CZ"/>
              <a:pPr>
                <a:defRPr/>
              </a:pPr>
              <a:t>21.6.2014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F52ACE-B1AB-41E4-ABBB-E1D198848C07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53087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B76036-F509-4926-B6C1-68137CD42798}" type="datetimeFigureOut">
              <a:rPr lang="cs-CZ"/>
              <a:pPr>
                <a:defRPr/>
              </a:pPr>
              <a:t>21.6.2014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7C98E5-29AE-4FDB-8406-D8C91F36A925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74119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C94E09-78E6-4B4B-B29E-D0448E6EB046}" type="datetimeFigureOut">
              <a:rPr lang="cs-CZ"/>
              <a:pPr>
                <a:defRPr/>
              </a:pPr>
              <a:t>21.6.2014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41185A-5762-4AE1-8FA8-10055294912D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6226271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0C73CE-C8F7-45F2-BB9E-2910C5D48847}" type="datetimeFigureOut">
              <a:rPr lang="cs-CZ"/>
              <a:pPr>
                <a:defRPr/>
              </a:pPr>
              <a:t>21.6.2014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E101672-5613-4372-80E3-3C82286A2FC6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7542765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75A032-ED9F-4AFB-A43C-D4ABB58084F6}" type="datetimeFigureOut">
              <a:rPr lang="cs-CZ"/>
              <a:pPr>
                <a:defRPr/>
              </a:pPr>
              <a:t>21.6.2014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4A206B-6625-4AA3-8D7E-ED505D04EB2F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840301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37982D-5AF5-4816-8FAE-297F02F4EEA9}" type="datetimeFigureOut">
              <a:rPr lang="cs-CZ"/>
              <a:pPr>
                <a:defRPr/>
              </a:pPr>
              <a:t>21.6.2014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A6CE70A-C7F6-47AF-8051-0006E2F236B3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445426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17FB86-49BD-4653-857B-0525CA673D5E}" type="datetimeFigureOut">
              <a:rPr lang="cs-CZ"/>
              <a:pPr>
                <a:defRPr/>
              </a:pPr>
              <a:t>21.6.2014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7C850E-45B0-4444-86EF-E2D20F1DD808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381251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6"/>
          <p:cNvGrpSpPr>
            <a:grpSpLocks/>
          </p:cNvGrpSpPr>
          <p:nvPr/>
        </p:nvGrpSpPr>
        <p:grpSpPr bwMode="auto">
          <a:xfrm>
            <a:off x="4718050" y="993775"/>
            <a:ext cx="1847850" cy="1530350"/>
            <a:chOff x="4718762" y="993075"/>
            <a:chExt cx="1847138" cy="1530439"/>
          </a:xfrm>
        </p:grpSpPr>
        <p:sp>
          <p:nvSpPr>
            <p:cNvPr id="6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 rtlCol="0">
            <a:normAutofit/>
          </a:bodyPr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14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561ED0-AEA9-4A9B-B578-8C26AF4667B9}" type="datetimeFigureOut">
              <a:rPr lang="cs-CZ"/>
              <a:pPr>
                <a:defRPr/>
              </a:pPr>
              <a:t>21.6.2014</a:t>
            </a:fld>
            <a:endParaRPr lang="cs-CZ"/>
          </a:p>
        </p:txBody>
      </p:sp>
      <p:sp>
        <p:nvSpPr>
          <p:cNvPr id="15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9F63A00A-8B4E-496E-9485-7038A2DEAA7C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343846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55AECD-8428-4607-B668-0CE9D21D350B}" type="datetimeFigureOut">
              <a:rPr lang="cs-CZ"/>
              <a:pPr>
                <a:defRPr/>
              </a:pPr>
              <a:t>21.6.2014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B0EC1A4-360F-490B-85AB-8F15074BF296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277001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41026E-ACAA-44F7-B792-108BDF75923F}" type="datetimeFigureOut">
              <a:rPr lang="cs-CZ"/>
              <a:pPr>
                <a:defRPr/>
              </a:pPr>
              <a:t>21.6.2014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AE5F0C-871D-4EC7-A3EB-1C40336A5813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910455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134"/>
          <p:cNvGrpSpPr>
            <a:grpSpLocks/>
          </p:cNvGrpSpPr>
          <p:nvPr/>
        </p:nvGrpSpPr>
        <p:grpSpPr bwMode="auto">
          <a:xfrm>
            <a:off x="0" y="0"/>
            <a:ext cx="9251950" cy="6858000"/>
            <a:chOff x="-9" y="-16"/>
            <a:chExt cx="9252346" cy="6858038"/>
          </a:xfrm>
        </p:grpSpPr>
        <p:grpSp>
          <p:nvGrpSpPr>
            <p:cNvPr id="1032" name="Group 638"/>
            <p:cNvGrpSpPr>
              <a:grpSpLocks/>
            </p:cNvGrpSpPr>
            <p:nvPr/>
          </p:nvGrpSpPr>
          <p:grpSpPr bwMode="auto"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</p:grpSp>
        <p:grpSp>
          <p:nvGrpSpPr>
            <p:cNvPr id="1033" name="Group 669"/>
            <p:cNvGrpSpPr>
              <a:grpSpLocks/>
            </p:cNvGrpSpPr>
            <p:nvPr/>
          </p:nvGrpSpPr>
          <p:grpSpPr bwMode="auto"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318" y="3703642"/>
                <a:ext cx="1588" cy="158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  <a:cs typeface="+mn-cs"/>
                </a:endParaRPr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defTabSz="457200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defTabSz="457200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</p:grpSp>
        <p:grpSp>
          <p:nvGrpSpPr>
            <p:cNvPr id="1034" name="Group 715"/>
            <p:cNvGrpSpPr>
              <a:grpSpLocks/>
            </p:cNvGrpSpPr>
            <p:nvPr/>
          </p:nvGrpSpPr>
          <p:grpSpPr bwMode="auto"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/>
                <a:lstStyle/>
                <a:p>
                  <a:pPr defTabSz="457200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/>
                <a:lstStyle/>
                <a:p>
                  <a:pPr defTabSz="457200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defTabSz="457200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defTabSz="457200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defTabSz="457200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</p:grpSp>
      </p:grpSp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1009650" y="676275"/>
            <a:ext cx="7124700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  <a:endParaRPr lang="en-US" altLang="cs-CZ" smtClean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09650" y="1806575"/>
            <a:ext cx="7124700" cy="4052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13" y="59515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9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3D2ED79-AD5D-4E54-A27E-31D626F65B13}" type="datetimeFigureOut">
              <a:rPr lang="cs-CZ"/>
              <a:pPr>
                <a:defRPr/>
              </a:pPr>
              <a:t>21.6.2014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1100" y="5951538"/>
            <a:ext cx="5256213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9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3088" y="5951538"/>
            <a:ext cx="608012" cy="365125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404040"/>
                </a:solidFill>
              </a:defRPr>
            </a:lvl1pPr>
          </a:lstStyle>
          <a:p>
            <a:fld id="{2C4DD64A-BBCE-483F-9DCA-56E3FBB20BDA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5" r:id="rId9"/>
    <p:sldLayoutId id="2147483753" r:id="rId10"/>
    <p:sldLayoutId id="2147483754" r:id="rId11"/>
  </p:sldLayoutIdLst>
  <p:txStyles>
    <p:titleStyle>
      <a:lvl1pPr algn="l" defTabSz="457200" rtl="0" eaLnBrk="0" fontAlgn="base" hangingPunct="0">
        <a:spcBef>
          <a:spcPct val="0"/>
        </a:spcBef>
        <a:spcAft>
          <a:spcPct val="0"/>
        </a:spcAft>
        <a:defRPr sz="3200" kern="1200">
          <a:solidFill>
            <a:srgbClr val="404040"/>
          </a:solidFill>
          <a:latin typeface="+mj-lt"/>
          <a:ea typeface="Trebuchet MS" pitchFamily="34" charset="0"/>
          <a:cs typeface="Trebuchet MS"/>
        </a:defRPr>
      </a:lvl1pPr>
      <a:lvl2pPr algn="l" defTabSz="457200" rtl="0" eaLnBrk="0" fontAlgn="base" hangingPunct="0">
        <a:spcBef>
          <a:spcPct val="0"/>
        </a:spcBef>
        <a:spcAft>
          <a:spcPct val="0"/>
        </a:spcAft>
        <a:defRPr sz="3200">
          <a:solidFill>
            <a:srgbClr val="404040"/>
          </a:solidFill>
          <a:latin typeface="Verdana" pitchFamily="34" charset="0"/>
          <a:ea typeface="Trebuchet MS" pitchFamily="34" charset="0"/>
          <a:cs typeface="Trebuchet MS" pitchFamily="34" charset="0"/>
        </a:defRPr>
      </a:lvl2pPr>
      <a:lvl3pPr algn="l" defTabSz="457200" rtl="0" eaLnBrk="0" fontAlgn="base" hangingPunct="0">
        <a:spcBef>
          <a:spcPct val="0"/>
        </a:spcBef>
        <a:spcAft>
          <a:spcPct val="0"/>
        </a:spcAft>
        <a:defRPr sz="3200">
          <a:solidFill>
            <a:srgbClr val="404040"/>
          </a:solidFill>
          <a:latin typeface="Verdana" pitchFamily="34" charset="0"/>
          <a:ea typeface="Trebuchet MS" pitchFamily="34" charset="0"/>
          <a:cs typeface="Trebuchet MS" pitchFamily="34" charset="0"/>
        </a:defRPr>
      </a:lvl3pPr>
      <a:lvl4pPr algn="l" defTabSz="457200" rtl="0" eaLnBrk="0" fontAlgn="base" hangingPunct="0">
        <a:spcBef>
          <a:spcPct val="0"/>
        </a:spcBef>
        <a:spcAft>
          <a:spcPct val="0"/>
        </a:spcAft>
        <a:defRPr sz="3200">
          <a:solidFill>
            <a:srgbClr val="404040"/>
          </a:solidFill>
          <a:latin typeface="Verdana" pitchFamily="34" charset="0"/>
          <a:ea typeface="Trebuchet MS" pitchFamily="34" charset="0"/>
          <a:cs typeface="Trebuchet MS" pitchFamily="34" charset="0"/>
        </a:defRPr>
      </a:lvl4pPr>
      <a:lvl5pPr algn="l" defTabSz="457200" rtl="0" eaLnBrk="0" fontAlgn="base" hangingPunct="0">
        <a:spcBef>
          <a:spcPct val="0"/>
        </a:spcBef>
        <a:spcAft>
          <a:spcPct val="0"/>
        </a:spcAft>
        <a:defRPr sz="3200">
          <a:solidFill>
            <a:srgbClr val="404040"/>
          </a:solidFill>
          <a:latin typeface="Verdana" pitchFamily="34" charset="0"/>
          <a:ea typeface="Trebuchet MS" pitchFamily="34" charset="0"/>
          <a:cs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ts val="600"/>
        </a:spcAft>
        <a:buClr>
          <a:srgbClr val="404040"/>
        </a:buClr>
        <a:buFont typeface="Wingdings 2" pitchFamily="18" charset="2"/>
        <a:buChar char=""/>
        <a:defRPr kern="1200">
          <a:solidFill>
            <a:srgbClr val="404040"/>
          </a:solidFill>
          <a:latin typeface="+mn-lt"/>
          <a:ea typeface="+mn-ea"/>
          <a:cs typeface="+mn-cs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ts val="600"/>
        </a:spcAft>
        <a:buClr>
          <a:srgbClr val="404040"/>
        </a:buClr>
        <a:buFont typeface="Wingdings 2" pitchFamily="18" charset="2"/>
        <a:buChar char=""/>
        <a:defRPr sz="1600" kern="1200">
          <a:solidFill>
            <a:srgbClr val="404040"/>
          </a:solidFill>
          <a:latin typeface="+mn-lt"/>
          <a:ea typeface="+mn-ea"/>
          <a:cs typeface="+mn-cs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ts val="600"/>
        </a:spcAft>
        <a:buClr>
          <a:srgbClr val="404040"/>
        </a:buClr>
        <a:buFont typeface="Wingdings 2" pitchFamily="18" charset="2"/>
        <a:buChar char=""/>
        <a:defRPr sz="1400" kern="1200">
          <a:solidFill>
            <a:srgbClr val="404040"/>
          </a:solidFill>
          <a:latin typeface="+mn-lt"/>
          <a:ea typeface="+mn-ea"/>
          <a:cs typeface="+mn-cs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ts val="600"/>
        </a:spcAft>
        <a:buClr>
          <a:srgbClr val="404040"/>
        </a:buClr>
        <a:buFont typeface="Wingdings 2" pitchFamily="18" charset="2"/>
        <a:buChar char=""/>
        <a:defRPr sz="1200" kern="1200">
          <a:solidFill>
            <a:srgbClr val="404040"/>
          </a:solidFill>
          <a:latin typeface="+mn-lt"/>
          <a:ea typeface="+mn-ea"/>
          <a:cs typeface="+mn-cs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ts val="600"/>
        </a:spcAft>
        <a:buClr>
          <a:srgbClr val="404040"/>
        </a:buClr>
        <a:buFont typeface="Wingdings 2" pitchFamily="18" charset="2"/>
        <a:buChar char=""/>
        <a:defRPr sz="1200" kern="1200">
          <a:solidFill>
            <a:srgbClr val="404040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3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4.wmf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5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6.wmf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7.jpe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diagramLayout" Target="../diagrams/layout7.xml"/><Relationship Id="rId7" Type="http://schemas.openxmlformats.org/officeDocument/2006/relationships/image" Target="../media/image8.wmf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Relationship Id="rId9" Type="http://schemas.openxmlformats.org/officeDocument/2006/relationships/image" Target="../media/image10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7" Type="http://schemas.openxmlformats.org/officeDocument/2006/relationships/image" Target="../media/image11.wmf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7" Type="http://schemas.openxmlformats.org/officeDocument/2006/relationships/image" Target="../media/image12.wmf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7" Type="http://schemas.openxmlformats.org/officeDocument/2006/relationships/image" Target="../media/image13.wmf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7" Type="http://schemas.openxmlformats.org/officeDocument/2006/relationships/image" Target="../media/image14.wmf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7" Type="http://schemas.openxmlformats.org/officeDocument/2006/relationships/image" Target="../media/image15.wmf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7" Type="http://schemas.openxmlformats.org/officeDocument/2006/relationships/image" Target="../media/image16.wmf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diagramLayout" Target="../diagrams/layout15.xml"/><Relationship Id="rId7" Type="http://schemas.openxmlformats.org/officeDocument/2006/relationships/image" Target="../media/image17.gif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7" Type="http://schemas.openxmlformats.org/officeDocument/2006/relationships/image" Target="../media/image19.jpeg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7" Type="http://schemas.openxmlformats.org/officeDocument/2006/relationships/image" Target="../media/image20.jpeg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7" Type="http://schemas.openxmlformats.org/officeDocument/2006/relationships/image" Target="../media/image21.jpeg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wmf"/><Relationship Id="rId3" Type="http://schemas.openxmlformats.org/officeDocument/2006/relationships/diagramLayout" Target="../diagrams/layout20.xml"/><Relationship Id="rId7" Type="http://schemas.openxmlformats.org/officeDocument/2006/relationships/image" Target="../media/image22.wmf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7" Type="http://schemas.openxmlformats.org/officeDocument/2006/relationships/image" Target="../media/image24.jpeg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7" Type="http://schemas.openxmlformats.org/officeDocument/2006/relationships/image" Target="../media/image25.wmf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7" Type="http://schemas.openxmlformats.org/officeDocument/2006/relationships/image" Target="../media/image26.wmf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4.xml"/><Relationship Id="rId7" Type="http://schemas.openxmlformats.org/officeDocument/2006/relationships/image" Target="../media/image27.jpeg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4.xml"/><Relationship Id="rId5" Type="http://schemas.openxmlformats.org/officeDocument/2006/relationships/diagramColors" Target="../diagrams/colors24.xml"/><Relationship Id="rId4" Type="http://schemas.openxmlformats.org/officeDocument/2006/relationships/diagramQuickStyle" Target="../diagrams/quickStyle2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5.xml"/><Relationship Id="rId2" Type="http://schemas.openxmlformats.org/officeDocument/2006/relationships/diagramData" Target="../diagrams/data2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5.xml"/><Relationship Id="rId5" Type="http://schemas.openxmlformats.org/officeDocument/2006/relationships/diagramColors" Target="../diagrams/colors25.xml"/><Relationship Id="rId4" Type="http://schemas.openxmlformats.org/officeDocument/2006/relationships/diagramQuickStyle" Target="../diagrams/quickStyle2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6.xml"/><Relationship Id="rId7" Type="http://schemas.openxmlformats.org/officeDocument/2006/relationships/image" Target="../media/image28.jpeg"/><Relationship Id="rId2" Type="http://schemas.openxmlformats.org/officeDocument/2006/relationships/diagramData" Target="../diagrams/data2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6.xml"/><Relationship Id="rId5" Type="http://schemas.openxmlformats.org/officeDocument/2006/relationships/diagramColors" Target="../diagrams/colors26.xml"/><Relationship Id="rId4" Type="http://schemas.openxmlformats.org/officeDocument/2006/relationships/diagramQuickStyle" Target="../diagrams/quickStyle2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7.xml"/><Relationship Id="rId7" Type="http://schemas.openxmlformats.org/officeDocument/2006/relationships/image" Target="../media/image29.wmf"/><Relationship Id="rId2" Type="http://schemas.openxmlformats.org/officeDocument/2006/relationships/diagramData" Target="../diagrams/data2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7.xml"/><Relationship Id="rId5" Type="http://schemas.openxmlformats.org/officeDocument/2006/relationships/diagramColors" Target="../diagrams/colors27.xml"/><Relationship Id="rId4" Type="http://schemas.openxmlformats.org/officeDocument/2006/relationships/diagramQuickStyle" Target="../diagrams/quickStyle2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8.xml"/><Relationship Id="rId7" Type="http://schemas.openxmlformats.org/officeDocument/2006/relationships/image" Target="../media/image30.wmf"/><Relationship Id="rId2" Type="http://schemas.openxmlformats.org/officeDocument/2006/relationships/diagramData" Target="../diagrams/data2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8.xml"/><Relationship Id="rId5" Type="http://schemas.openxmlformats.org/officeDocument/2006/relationships/diagramColors" Target="../diagrams/colors28.xml"/><Relationship Id="rId4" Type="http://schemas.openxmlformats.org/officeDocument/2006/relationships/diagramQuickStyle" Target="../diagrams/quickStyle28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jpeg"/><Relationship Id="rId3" Type="http://schemas.openxmlformats.org/officeDocument/2006/relationships/diagramLayout" Target="../diagrams/layout29.xml"/><Relationship Id="rId7" Type="http://schemas.openxmlformats.org/officeDocument/2006/relationships/image" Target="../media/image31.jpeg"/><Relationship Id="rId2" Type="http://schemas.openxmlformats.org/officeDocument/2006/relationships/diagramData" Target="../diagrams/data2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9.xml"/><Relationship Id="rId5" Type="http://schemas.openxmlformats.org/officeDocument/2006/relationships/diagramColors" Target="../diagrams/colors29.xml"/><Relationship Id="rId4" Type="http://schemas.openxmlformats.org/officeDocument/2006/relationships/diagramQuickStyle" Target="../diagrams/quickStyle29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0.xml"/><Relationship Id="rId7" Type="http://schemas.openxmlformats.org/officeDocument/2006/relationships/image" Target="../media/image33.jpeg"/><Relationship Id="rId2" Type="http://schemas.openxmlformats.org/officeDocument/2006/relationships/diagramData" Target="../diagrams/data3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0.xml"/><Relationship Id="rId5" Type="http://schemas.openxmlformats.org/officeDocument/2006/relationships/diagramColors" Target="../diagrams/colors30.xml"/><Relationship Id="rId4" Type="http://schemas.openxmlformats.org/officeDocument/2006/relationships/diagramQuickStyle" Target="../diagrams/quickStyle30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1.xml"/><Relationship Id="rId7" Type="http://schemas.openxmlformats.org/officeDocument/2006/relationships/image" Target="../media/image34.wmf"/><Relationship Id="rId2" Type="http://schemas.openxmlformats.org/officeDocument/2006/relationships/diagramData" Target="../diagrams/data3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1.xml"/><Relationship Id="rId5" Type="http://schemas.openxmlformats.org/officeDocument/2006/relationships/diagramColors" Target="../diagrams/colors31.xml"/><Relationship Id="rId4" Type="http://schemas.openxmlformats.org/officeDocument/2006/relationships/diagramQuickStyle" Target="../diagrams/quickStyle3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2.xml"/><Relationship Id="rId7" Type="http://schemas.openxmlformats.org/officeDocument/2006/relationships/image" Target="../media/image35.jpeg"/><Relationship Id="rId2" Type="http://schemas.openxmlformats.org/officeDocument/2006/relationships/diagramData" Target="../diagrams/data3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2.xml"/><Relationship Id="rId5" Type="http://schemas.openxmlformats.org/officeDocument/2006/relationships/diagramColors" Target="../diagrams/colors32.xml"/><Relationship Id="rId4" Type="http://schemas.openxmlformats.org/officeDocument/2006/relationships/diagramQuickStyle" Target="../diagrams/quickStyle32.xm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wmf"/><Relationship Id="rId3" Type="http://schemas.openxmlformats.org/officeDocument/2006/relationships/diagramLayout" Target="../diagrams/layout33.xml"/><Relationship Id="rId7" Type="http://schemas.openxmlformats.org/officeDocument/2006/relationships/image" Target="../media/image36.wmf"/><Relationship Id="rId2" Type="http://schemas.openxmlformats.org/officeDocument/2006/relationships/diagramData" Target="../diagrams/data3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3.xml"/><Relationship Id="rId5" Type="http://schemas.openxmlformats.org/officeDocument/2006/relationships/diagramColors" Target="../diagrams/colors33.xml"/><Relationship Id="rId4" Type="http://schemas.openxmlformats.org/officeDocument/2006/relationships/diagramQuickStyle" Target="../diagrams/quickStyle33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4.xml"/><Relationship Id="rId2" Type="http://schemas.openxmlformats.org/officeDocument/2006/relationships/diagramData" Target="../diagrams/data3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4.xml"/><Relationship Id="rId5" Type="http://schemas.openxmlformats.org/officeDocument/2006/relationships/diagramColors" Target="../diagrams/colors34.xml"/><Relationship Id="rId4" Type="http://schemas.openxmlformats.org/officeDocument/2006/relationships/diagramQuickStyle" Target="../diagrams/quickStyle34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5.xml"/><Relationship Id="rId7" Type="http://schemas.openxmlformats.org/officeDocument/2006/relationships/image" Target="../media/image3.jpeg"/><Relationship Id="rId2" Type="http://schemas.openxmlformats.org/officeDocument/2006/relationships/diagramData" Target="../diagrams/data3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5.xml"/><Relationship Id="rId5" Type="http://schemas.openxmlformats.org/officeDocument/2006/relationships/diagramColors" Target="../diagrams/colors35.xml"/><Relationship Id="rId4" Type="http://schemas.openxmlformats.org/officeDocument/2006/relationships/diagramQuickStyle" Target="../diagrams/quickStyle35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6.xml"/><Relationship Id="rId7" Type="http://schemas.openxmlformats.org/officeDocument/2006/relationships/image" Target="../media/image4.wmf"/><Relationship Id="rId2" Type="http://schemas.openxmlformats.org/officeDocument/2006/relationships/diagramData" Target="../diagrams/data3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6.xml"/><Relationship Id="rId5" Type="http://schemas.openxmlformats.org/officeDocument/2006/relationships/diagramColors" Target="../diagrams/colors36.xml"/><Relationship Id="rId4" Type="http://schemas.openxmlformats.org/officeDocument/2006/relationships/diagramQuickStyle" Target="../diagrams/quickStyle36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7.xml"/><Relationship Id="rId7" Type="http://schemas.openxmlformats.org/officeDocument/2006/relationships/image" Target="../media/image5.jpeg"/><Relationship Id="rId2" Type="http://schemas.openxmlformats.org/officeDocument/2006/relationships/diagramData" Target="../diagrams/data3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7.xml"/><Relationship Id="rId5" Type="http://schemas.openxmlformats.org/officeDocument/2006/relationships/diagramColors" Target="../diagrams/colors37.xml"/><Relationship Id="rId4" Type="http://schemas.openxmlformats.org/officeDocument/2006/relationships/diagramQuickStyle" Target="../diagrams/quickStyle3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8.xml"/><Relationship Id="rId7" Type="http://schemas.openxmlformats.org/officeDocument/2006/relationships/image" Target="../media/image6.wmf"/><Relationship Id="rId2" Type="http://schemas.openxmlformats.org/officeDocument/2006/relationships/diagramData" Target="../diagrams/data3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8.xml"/><Relationship Id="rId5" Type="http://schemas.openxmlformats.org/officeDocument/2006/relationships/diagramColors" Target="../diagrams/colors38.xml"/><Relationship Id="rId4" Type="http://schemas.openxmlformats.org/officeDocument/2006/relationships/diagramQuickStyle" Target="../diagrams/quickStyle38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9.xml"/><Relationship Id="rId7" Type="http://schemas.openxmlformats.org/officeDocument/2006/relationships/image" Target="../media/image7.jpeg"/><Relationship Id="rId2" Type="http://schemas.openxmlformats.org/officeDocument/2006/relationships/diagramData" Target="../diagrams/data3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9.xml"/><Relationship Id="rId5" Type="http://schemas.openxmlformats.org/officeDocument/2006/relationships/diagramColors" Target="../diagrams/colors39.xml"/><Relationship Id="rId4" Type="http://schemas.openxmlformats.org/officeDocument/2006/relationships/diagramQuickStyle" Target="../diagrams/quickStyle39.xml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diagramLayout" Target="../diagrams/layout40.xml"/><Relationship Id="rId7" Type="http://schemas.openxmlformats.org/officeDocument/2006/relationships/image" Target="../media/image8.wmf"/><Relationship Id="rId2" Type="http://schemas.openxmlformats.org/officeDocument/2006/relationships/diagramData" Target="../diagrams/data4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0.xml"/><Relationship Id="rId5" Type="http://schemas.openxmlformats.org/officeDocument/2006/relationships/diagramColors" Target="../diagrams/colors40.xml"/><Relationship Id="rId4" Type="http://schemas.openxmlformats.org/officeDocument/2006/relationships/diagramQuickStyle" Target="../diagrams/quickStyle40.xml"/><Relationship Id="rId9" Type="http://schemas.openxmlformats.org/officeDocument/2006/relationships/image" Target="../media/image10.jpe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1.xml"/><Relationship Id="rId7" Type="http://schemas.openxmlformats.org/officeDocument/2006/relationships/image" Target="../media/image11.wmf"/><Relationship Id="rId2" Type="http://schemas.openxmlformats.org/officeDocument/2006/relationships/diagramData" Target="../diagrams/data4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1.xml"/><Relationship Id="rId5" Type="http://schemas.openxmlformats.org/officeDocument/2006/relationships/diagramColors" Target="../diagrams/colors41.xml"/><Relationship Id="rId4" Type="http://schemas.openxmlformats.org/officeDocument/2006/relationships/diagramQuickStyle" Target="../diagrams/quickStyle41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2.xml"/><Relationship Id="rId2" Type="http://schemas.openxmlformats.org/officeDocument/2006/relationships/diagramData" Target="../diagrams/data4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2.xml"/><Relationship Id="rId5" Type="http://schemas.openxmlformats.org/officeDocument/2006/relationships/diagramColors" Target="../diagrams/colors42.xml"/><Relationship Id="rId4" Type="http://schemas.openxmlformats.org/officeDocument/2006/relationships/diagramQuickStyle" Target="../diagrams/quickStyle4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3.xml"/><Relationship Id="rId7" Type="http://schemas.openxmlformats.org/officeDocument/2006/relationships/image" Target="../media/image12.wmf"/><Relationship Id="rId2" Type="http://schemas.openxmlformats.org/officeDocument/2006/relationships/diagramData" Target="../diagrams/data4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3.xml"/><Relationship Id="rId5" Type="http://schemas.openxmlformats.org/officeDocument/2006/relationships/diagramColors" Target="../diagrams/colors43.xml"/><Relationship Id="rId4" Type="http://schemas.openxmlformats.org/officeDocument/2006/relationships/diagramQuickStyle" Target="../diagrams/quickStyle43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4.xml"/><Relationship Id="rId7" Type="http://schemas.openxmlformats.org/officeDocument/2006/relationships/image" Target="../media/image13.wmf"/><Relationship Id="rId2" Type="http://schemas.openxmlformats.org/officeDocument/2006/relationships/diagramData" Target="../diagrams/data4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4.xml"/><Relationship Id="rId5" Type="http://schemas.openxmlformats.org/officeDocument/2006/relationships/diagramColors" Target="../diagrams/colors44.xml"/><Relationship Id="rId4" Type="http://schemas.openxmlformats.org/officeDocument/2006/relationships/diagramQuickStyle" Target="../diagrams/quickStyle44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5.xml"/><Relationship Id="rId7" Type="http://schemas.openxmlformats.org/officeDocument/2006/relationships/image" Target="../media/image14.wmf"/><Relationship Id="rId2" Type="http://schemas.openxmlformats.org/officeDocument/2006/relationships/diagramData" Target="../diagrams/data4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5.xml"/><Relationship Id="rId5" Type="http://schemas.openxmlformats.org/officeDocument/2006/relationships/diagramColors" Target="../diagrams/colors45.xml"/><Relationship Id="rId4" Type="http://schemas.openxmlformats.org/officeDocument/2006/relationships/diagramQuickStyle" Target="../diagrams/quickStyle45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6.xml"/><Relationship Id="rId7" Type="http://schemas.openxmlformats.org/officeDocument/2006/relationships/image" Target="../media/image15.wmf"/><Relationship Id="rId2" Type="http://schemas.openxmlformats.org/officeDocument/2006/relationships/diagramData" Target="../diagrams/data4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6.xml"/><Relationship Id="rId5" Type="http://schemas.openxmlformats.org/officeDocument/2006/relationships/diagramColors" Target="../diagrams/colors46.xml"/><Relationship Id="rId4" Type="http://schemas.openxmlformats.org/officeDocument/2006/relationships/diagramQuickStyle" Target="../diagrams/quickStyle46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7.xml"/><Relationship Id="rId7" Type="http://schemas.openxmlformats.org/officeDocument/2006/relationships/image" Target="../media/image16.wmf"/><Relationship Id="rId2" Type="http://schemas.openxmlformats.org/officeDocument/2006/relationships/diagramData" Target="../diagrams/data4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7.xml"/><Relationship Id="rId5" Type="http://schemas.openxmlformats.org/officeDocument/2006/relationships/diagramColors" Target="../diagrams/colors47.xml"/><Relationship Id="rId4" Type="http://schemas.openxmlformats.org/officeDocument/2006/relationships/diagramQuickStyle" Target="../diagrams/quickStyle47.xml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diagramLayout" Target="../diagrams/layout48.xml"/><Relationship Id="rId7" Type="http://schemas.openxmlformats.org/officeDocument/2006/relationships/image" Target="../media/image17.gif"/><Relationship Id="rId2" Type="http://schemas.openxmlformats.org/officeDocument/2006/relationships/diagramData" Target="../diagrams/data4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8.xml"/><Relationship Id="rId5" Type="http://schemas.openxmlformats.org/officeDocument/2006/relationships/diagramColors" Target="../diagrams/colors48.xml"/><Relationship Id="rId4" Type="http://schemas.openxmlformats.org/officeDocument/2006/relationships/diagramQuickStyle" Target="../diagrams/quickStyle48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9.xml"/><Relationship Id="rId2" Type="http://schemas.openxmlformats.org/officeDocument/2006/relationships/diagramData" Target="../diagrams/data4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9.xml"/><Relationship Id="rId5" Type="http://schemas.openxmlformats.org/officeDocument/2006/relationships/diagramColors" Target="../diagrams/colors49.xml"/><Relationship Id="rId4" Type="http://schemas.openxmlformats.org/officeDocument/2006/relationships/diagramQuickStyle" Target="../diagrams/quickStyle49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0.xml"/><Relationship Id="rId7" Type="http://schemas.openxmlformats.org/officeDocument/2006/relationships/image" Target="../media/image19.jpeg"/><Relationship Id="rId2" Type="http://schemas.openxmlformats.org/officeDocument/2006/relationships/diagramData" Target="../diagrams/data5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0.xml"/><Relationship Id="rId5" Type="http://schemas.openxmlformats.org/officeDocument/2006/relationships/diagramColors" Target="../diagrams/colors50.xml"/><Relationship Id="rId4" Type="http://schemas.openxmlformats.org/officeDocument/2006/relationships/diagramQuickStyle" Target="../diagrams/quickStyle50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1.xml"/><Relationship Id="rId7" Type="http://schemas.openxmlformats.org/officeDocument/2006/relationships/image" Target="../media/image20.jpeg"/><Relationship Id="rId2" Type="http://schemas.openxmlformats.org/officeDocument/2006/relationships/diagramData" Target="../diagrams/data5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1.xml"/><Relationship Id="rId5" Type="http://schemas.openxmlformats.org/officeDocument/2006/relationships/diagramColors" Target="../diagrams/colors51.xml"/><Relationship Id="rId4" Type="http://schemas.openxmlformats.org/officeDocument/2006/relationships/diagramQuickStyle" Target="../diagrams/quickStyle51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2.xml"/><Relationship Id="rId7" Type="http://schemas.openxmlformats.org/officeDocument/2006/relationships/image" Target="../media/image21.jpeg"/><Relationship Id="rId2" Type="http://schemas.openxmlformats.org/officeDocument/2006/relationships/diagramData" Target="../diagrams/data5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2.xml"/><Relationship Id="rId5" Type="http://schemas.openxmlformats.org/officeDocument/2006/relationships/diagramColors" Target="../diagrams/colors52.xml"/><Relationship Id="rId4" Type="http://schemas.openxmlformats.org/officeDocument/2006/relationships/diagramQuickStyle" Target="../diagrams/quickStyle52.xml"/></Relationships>
</file>

<file path=ppt/slides/_rels/slide6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wmf"/><Relationship Id="rId3" Type="http://schemas.openxmlformats.org/officeDocument/2006/relationships/diagramLayout" Target="../diagrams/layout53.xml"/><Relationship Id="rId7" Type="http://schemas.openxmlformats.org/officeDocument/2006/relationships/image" Target="../media/image22.wmf"/><Relationship Id="rId2" Type="http://schemas.openxmlformats.org/officeDocument/2006/relationships/diagramData" Target="../diagrams/data5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3.xml"/><Relationship Id="rId5" Type="http://schemas.openxmlformats.org/officeDocument/2006/relationships/diagramColors" Target="../diagrams/colors53.xml"/><Relationship Id="rId4" Type="http://schemas.openxmlformats.org/officeDocument/2006/relationships/diagramQuickStyle" Target="../diagrams/quickStyle53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4.xml"/><Relationship Id="rId7" Type="http://schemas.openxmlformats.org/officeDocument/2006/relationships/image" Target="../media/image24.jpeg"/><Relationship Id="rId2" Type="http://schemas.openxmlformats.org/officeDocument/2006/relationships/diagramData" Target="../diagrams/data5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4.xml"/><Relationship Id="rId5" Type="http://schemas.openxmlformats.org/officeDocument/2006/relationships/diagramColors" Target="../diagrams/colors54.xml"/><Relationship Id="rId4" Type="http://schemas.openxmlformats.org/officeDocument/2006/relationships/diagramQuickStyle" Target="../diagrams/quickStyle54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5.xml"/><Relationship Id="rId7" Type="http://schemas.openxmlformats.org/officeDocument/2006/relationships/image" Target="../media/image25.wmf"/><Relationship Id="rId2" Type="http://schemas.openxmlformats.org/officeDocument/2006/relationships/diagramData" Target="../diagrams/data5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5.xml"/><Relationship Id="rId5" Type="http://schemas.openxmlformats.org/officeDocument/2006/relationships/diagramColors" Target="../diagrams/colors55.xml"/><Relationship Id="rId4" Type="http://schemas.openxmlformats.org/officeDocument/2006/relationships/diagramQuickStyle" Target="../diagrams/quickStyle55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6.xml"/><Relationship Id="rId7" Type="http://schemas.openxmlformats.org/officeDocument/2006/relationships/image" Target="../media/image26.wmf"/><Relationship Id="rId2" Type="http://schemas.openxmlformats.org/officeDocument/2006/relationships/diagramData" Target="../diagrams/data5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6.xml"/><Relationship Id="rId5" Type="http://schemas.openxmlformats.org/officeDocument/2006/relationships/diagramColors" Target="../diagrams/colors56.xml"/><Relationship Id="rId4" Type="http://schemas.openxmlformats.org/officeDocument/2006/relationships/diagramQuickStyle" Target="../diagrams/quickStyle56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7.xml"/><Relationship Id="rId2" Type="http://schemas.openxmlformats.org/officeDocument/2006/relationships/diagramData" Target="../diagrams/data5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7.xml"/><Relationship Id="rId5" Type="http://schemas.openxmlformats.org/officeDocument/2006/relationships/diagramColors" Target="../diagrams/colors57.xml"/><Relationship Id="rId4" Type="http://schemas.openxmlformats.org/officeDocument/2006/relationships/diagramQuickStyle" Target="../diagrams/quickStyle57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8.xml"/><Relationship Id="rId7" Type="http://schemas.openxmlformats.org/officeDocument/2006/relationships/image" Target="../media/image28.jpeg"/><Relationship Id="rId2" Type="http://schemas.openxmlformats.org/officeDocument/2006/relationships/diagramData" Target="../diagrams/data5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8.xml"/><Relationship Id="rId5" Type="http://schemas.openxmlformats.org/officeDocument/2006/relationships/diagramColors" Target="../diagrams/colors58.xml"/><Relationship Id="rId4" Type="http://schemas.openxmlformats.org/officeDocument/2006/relationships/diagramQuickStyle" Target="../diagrams/quickStyle58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9.xml"/><Relationship Id="rId7" Type="http://schemas.openxmlformats.org/officeDocument/2006/relationships/image" Target="../media/image29.wmf"/><Relationship Id="rId2" Type="http://schemas.openxmlformats.org/officeDocument/2006/relationships/diagramData" Target="../diagrams/data5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9.xml"/><Relationship Id="rId5" Type="http://schemas.openxmlformats.org/officeDocument/2006/relationships/diagramColors" Target="../diagrams/colors59.xml"/><Relationship Id="rId4" Type="http://schemas.openxmlformats.org/officeDocument/2006/relationships/diagramQuickStyle" Target="../diagrams/quickStyle59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0.xml"/><Relationship Id="rId7" Type="http://schemas.openxmlformats.org/officeDocument/2006/relationships/image" Target="../media/image30.wmf"/><Relationship Id="rId2" Type="http://schemas.openxmlformats.org/officeDocument/2006/relationships/diagramData" Target="../diagrams/data6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0.xml"/><Relationship Id="rId5" Type="http://schemas.openxmlformats.org/officeDocument/2006/relationships/diagramColors" Target="../diagrams/colors60.xml"/><Relationship Id="rId4" Type="http://schemas.openxmlformats.org/officeDocument/2006/relationships/diagramQuickStyle" Target="../diagrams/quickStyle60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1.xml"/><Relationship Id="rId7" Type="http://schemas.openxmlformats.org/officeDocument/2006/relationships/image" Target="../media/image33.jpeg"/><Relationship Id="rId2" Type="http://schemas.openxmlformats.org/officeDocument/2006/relationships/diagramData" Target="../diagrams/data6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1.xml"/><Relationship Id="rId5" Type="http://schemas.openxmlformats.org/officeDocument/2006/relationships/diagramColors" Target="../diagrams/colors61.xml"/><Relationship Id="rId4" Type="http://schemas.openxmlformats.org/officeDocument/2006/relationships/diagramQuickStyle" Target="../diagrams/quickStyle61.xml"/></Relationships>
</file>

<file path=ppt/slides/_rels/slide6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jpeg"/><Relationship Id="rId3" Type="http://schemas.openxmlformats.org/officeDocument/2006/relationships/diagramLayout" Target="../diagrams/layout62.xml"/><Relationship Id="rId7" Type="http://schemas.openxmlformats.org/officeDocument/2006/relationships/image" Target="../media/image31.jpeg"/><Relationship Id="rId2" Type="http://schemas.openxmlformats.org/officeDocument/2006/relationships/diagramData" Target="../diagrams/data6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2.xml"/><Relationship Id="rId5" Type="http://schemas.openxmlformats.org/officeDocument/2006/relationships/diagramColors" Target="../diagrams/colors62.xml"/><Relationship Id="rId4" Type="http://schemas.openxmlformats.org/officeDocument/2006/relationships/diagramQuickStyle" Target="../diagrams/quickStyle62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3.xml"/><Relationship Id="rId7" Type="http://schemas.openxmlformats.org/officeDocument/2006/relationships/image" Target="../media/image34.wmf"/><Relationship Id="rId2" Type="http://schemas.openxmlformats.org/officeDocument/2006/relationships/diagramData" Target="../diagrams/data6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3.xml"/><Relationship Id="rId5" Type="http://schemas.openxmlformats.org/officeDocument/2006/relationships/diagramColors" Target="../diagrams/colors63.xml"/><Relationship Id="rId4" Type="http://schemas.openxmlformats.org/officeDocument/2006/relationships/diagramQuickStyle" Target="../diagrams/quickStyle63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4.xml"/><Relationship Id="rId7" Type="http://schemas.openxmlformats.org/officeDocument/2006/relationships/image" Target="../media/image35.jpeg"/><Relationship Id="rId2" Type="http://schemas.openxmlformats.org/officeDocument/2006/relationships/diagramData" Target="../diagrams/data6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4.xml"/><Relationship Id="rId5" Type="http://schemas.openxmlformats.org/officeDocument/2006/relationships/diagramColors" Target="../diagrams/colors64.xml"/><Relationship Id="rId4" Type="http://schemas.openxmlformats.org/officeDocument/2006/relationships/diagramQuickStyle" Target="../diagrams/quickStyle64.xml"/></Relationships>
</file>

<file path=ppt/slides/_rels/slide7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wmf"/><Relationship Id="rId3" Type="http://schemas.openxmlformats.org/officeDocument/2006/relationships/diagramLayout" Target="../diagrams/layout65.xml"/><Relationship Id="rId7" Type="http://schemas.openxmlformats.org/officeDocument/2006/relationships/image" Target="../media/image36.wmf"/><Relationship Id="rId2" Type="http://schemas.openxmlformats.org/officeDocument/2006/relationships/diagramData" Target="../diagrams/data6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5.xml"/><Relationship Id="rId5" Type="http://schemas.openxmlformats.org/officeDocument/2006/relationships/diagramColors" Target="../diagrams/colors65.xml"/><Relationship Id="rId4" Type="http://schemas.openxmlformats.org/officeDocument/2006/relationships/diagramQuickStyle" Target="../diagrams/quickStyle65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5" y="6092825"/>
            <a:ext cx="9137650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9" name="TextovéPole 5"/>
          <p:cNvSpPr txBox="1">
            <a:spLocks noChangeArrowheads="1"/>
          </p:cNvSpPr>
          <p:nvPr/>
        </p:nvSpPr>
        <p:spPr bwMode="auto">
          <a:xfrm>
            <a:off x="1476375" y="1412875"/>
            <a:ext cx="7199313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spcAft>
                <a:spcPts val="600"/>
              </a:spcAft>
              <a:buClr>
                <a:srgbClr val="404040"/>
              </a:buClr>
              <a:buFont typeface="Wingdings 2" pitchFamily="18" charset="2"/>
              <a:buChar char=""/>
              <a:defRPr>
                <a:solidFill>
                  <a:srgbClr val="404040"/>
                </a:solidFill>
                <a:latin typeface="Verdana" pitchFamily="34" charset="0"/>
              </a:defRPr>
            </a:lvl1pPr>
            <a:lvl2pPr marL="742950" indent="-285750">
              <a:spcBef>
                <a:spcPct val="20000"/>
              </a:spcBef>
              <a:spcAft>
                <a:spcPts val="600"/>
              </a:spcAft>
              <a:buClr>
                <a:srgbClr val="404040"/>
              </a:buClr>
              <a:buFont typeface="Wingdings 2" pitchFamily="18" charset="2"/>
              <a:buChar char=""/>
              <a:defRPr sz="1600">
                <a:solidFill>
                  <a:srgbClr val="404040"/>
                </a:solidFill>
                <a:latin typeface="Verdana" pitchFamily="34" charset="0"/>
              </a:defRPr>
            </a:lvl2pPr>
            <a:lvl3pPr marL="1143000" indent="-228600">
              <a:spcBef>
                <a:spcPct val="20000"/>
              </a:spcBef>
              <a:spcAft>
                <a:spcPts val="600"/>
              </a:spcAft>
              <a:buClr>
                <a:srgbClr val="404040"/>
              </a:buClr>
              <a:buFont typeface="Wingdings 2" pitchFamily="18" charset="2"/>
              <a:buChar char=""/>
              <a:defRPr sz="1400">
                <a:solidFill>
                  <a:srgbClr val="404040"/>
                </a:solidFill>
                <a:latin typeface="Verdana" pitchFamily="34" charset="0"/>
              </a:defRPr>
            </a:lvl3pPr>
            <a:lvl4pPr marL="1600200" indent="-228600">
              <a:spcBef>
                <a:spcPct val="20000"/>
              </a:spcBef>
              <a:spcAft>
                <a:spcPts val="600"/>
              </a:spcAft>
              <a:buClr>
                <a:srgbClr val="404040"/>
              </a:buClr>
              <a:buFont typeface="Wingdings 2" pitchFamily="18" charset="2"/>
              <a:buChar char=""/>
              <a:defRPr sz="1200">
                <a:solidFill>
                  <a:srgbClr val="404040"/>
                </a:solidFill>
                <a:latin typeface="Verdana" pitchFamily="34" charset="0"/>
              </a:defRPr>
            </a:lvl4pPr>
            <a:lvl5pPr marL="2057400" indent="-228600">
              <a:spcBef>
                <a:spcPct val="20000"/>
              </a:spcBef>
              <a:spcAft>
                <a:spcPts val="600"/>
              </a:spcAft>
              <a:buClr>
                <a:srgbClr val="404040"/>
              </a:buClr>
              <a:buFont typeface="Wingdings 2" pitchFamily="18" charset="2"/>
              <a:buChar char=""/>
              <a:defRPr sz="1200">
                <a:solidFill>
                  <a:srgbClr val="404040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404040"/>
              </a:buClr>
              <a:buFont typeface="Wingdings 2" pitchFamily="18" charset="2"/>
              <a:buChar char=""/>
              <a:defRPr sz="1200">
                <a:solidFill>
                  <a:srgbClr val="404040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404040"/>
              </a:buClr>
              <a:buFont typeface="Wingdings 2" pitchFamily="18" charset="2"/>
              <a:buChar char=""/>
              <a:defRPr sz="1200">
                <a:solidFill>
                  <a:srgbClr val="404040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404040"/>
              </a:buClr>
              <a:buFont typeface="Wingdings 2" pitchFamily="18" charset="2"/>
              <a:buChar char=""/>
              <a:defRPr sz="1200">
                <a:solidFill>
                  <a:srgbClr val="404040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404040"/>
              </a:buClr>
              <a:buFont typeface="Wingdings 2" pitchFamily="18" charset="2"/>
              <a:buChar char=""/>
              <a:defRPr sz="1200">
                <a:solidFill>
                  <a:srgbClr val="404040"/>
                </a:solidFill>
                <a:latin typeface="Verdana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spcAft>
                <a:spcPct val="0"/>
              </a:spcAft>
              <a:buClrTx/>
              <a:buFontTx/>
              <a:buNone/>
            </a:pPr>
            <a:r>
              <a:rPr lang="cs-CZ" altLang="cs-CZ" sz="2000" b="1">
                <a:solidFill>
                  <a:schemeClr val="tx1"/>
                </a:solidFill>
                <a:latin typeface="Calibri" pitchFamily="34" charset="0"/>
              </a:rPr>
              <a:t>FRANCOUZSKÝ JAZYK -  REZERVACE HOTELOVÉHO POKOJE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49250" y="1989138"/>
          <a:ext cx="8567738" cy="416560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11277"/>
                <a:gridCol w="6656461"/>
              </a:tblGrid>
              <a:tr h="26676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20" marB="2102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a služeb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Kroměříž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20" marB="2102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21732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20" marB="2102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20" marB="2102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732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20" marB="2102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Ivana Nováková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20" marB="2102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732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1" marR="35021" marT="21020" marB="2102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33_FRJ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20" marB="2102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732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0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20" marB="2102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fr-FR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F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R</a:t>
                      </a:r>
                      <a:r>
                        <a:rPr lang="fr-FR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J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.3303.4F.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20" marB="2102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732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20" marB="2102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20" marB="2102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732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20" marB="2102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Jazykové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20" marB="2102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73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20" marB="2102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Francouzský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jazyk</a:t>
                      </a:r>
                    </a:p>
                  </a:txBody>
                  <a:tcPr marL="35021" marR="35021" marT="21020" marB="2102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5885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20" marB="2102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Hotelnictví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20" marB="2102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732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20" marB="2102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Prezentace,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20" marB="2102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732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20" marB="2102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20" marB="2102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708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20" marB="2102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Pracovní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list seznámí žáky s tématem rezervací hotelového pokoje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20" marB="2102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6358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20" marB="2102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Pc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20" marB="2102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323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20" marB="2102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err="1" smtClean="0">
                          <a:latin typeface="Arial CE" pitchFamily="34" charset="-18"/>
                        </a:rPr>
                        <a:t>Réservation</a:t>
                      </a:r>
                      <a:r>
                        <a:rPr lang="cs-CZ" sz="1000" dirty="0" smtClean="0">
                          <a:latin typeface="Arial CE" pitchFamily="34" charset="-18"/>
                        </a:rPr>
                        <a:t>, </a:t>
                      </a:r>
                      <a:r>
                        <a:rPr lang="cs-CZ" sz="1000" dirty="0" err="1" smtClean="0">
                          <a:latin typeface="Arial CE" pitchFamily="34" charset="-18"/>
                        </a:rPr>
                        <a:t>addition</a:t>
                      </a:r>
                      <a:r>
                        <a:rPr lang="cs-CZ" sz="1000" dirty="0" smtClean="0">
                          <a:latin typeface="Arial CE" pitchFamily="34" charset="-18"/>
                        </a:rPr>
                        <a:t>,</a:t>
                      </a:r>
                      <a:r>
                        <a:rPr lang="cs-CZ" sz="1000" baseline="0" dirty="0" smtClean="0">
                          <a:latin typeface="Arial CE" pitchFamily="34" charset="-18"/>
                        </a:rPr>
                        <a:t> chambre</a:t>
                      </a:r>
                      <a:endParaRPr lang="cs-CZ" sz="1000" dirty="0">
                        <a:latin typeface="Arial CE" pitchFamily="34" charset="-18"/>
                      </a:endParaRPr>
                    </a:p>
                  </a:txBody>
                  <a:tcPr marL="35021" marR="35021" marT="21020" marB="2102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732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20" marB="2102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10.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12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2013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20" marB="2102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4150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192088"/>
            <a:ext cx="5394325" cy="1203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ctrTitle"/>
          </p:nvPr>
        </p:nvSpPr>
        <p:spPr>
          <a:xfrm>
            <a:off x="468313" y="1268413"/>
            <a:ext cx="7116762" cy="3240087"/>
          </a:xfrm>
        </p:spPr>
        <p:txBody>
          <a:bodyPr/>
          <a:lstStyle/>
          <a:p>
            <a:pPr eaLnBrk="1" hangingPunct="1"/>
            <a:r>
              <a:rPr lang="cs-CZ" altLang="cs-CZ" sz="5400" smtClean="0">
                <a:solidFill>
                  <a:srgbClr val="FF0000"/>
                </a:solidFill>
                <a:cs typeface="Trebuchet MS" pitchFamily="34" charset="0"/>
              </a:rPr>
              <a:t>La réservation de la chambre </a:t>
            </a:r>
            <a:r>
              <a:rPr lang="fr-FR" altLang="cs-CZ" sz="5400" smtClean="0">
                <a:solidFill>
                  <a:srgbClr val="FF0000"/>
                </a:solidFill>
                <a:cs typeface="Trebuchet MS" pitchFamily="34" charset="0"/>
              </a:rPr>
              <a:t>à l’hôtel</a:t>
            </a:r>
            <a:endParaRPr lang="cs-CZ" altLang="cs-CZ" sz="5400" smtClean="0">
              <a:solidFill>
                <a:srgbClr val="FF0000"/>
              </a:solidFill>
              <a:cs typeface="Trebuchet MS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692150"/>
            <a:ext cx="7848600" cy="4051300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sz="32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Promítněte studentům obrázky k hotelu a k hotelovému pokoji</a:t>
            </a:r>
          </a:p>
          <a:p>
            <a:pPr eaLnBrk="1" fontAlgn="auto" hangingPunct="1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sz="32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Přiřaďte správný název k obrázku</a:t>
            </a:r>
          </a:p>
          <a:p>
            <a:pPr eaLnBrk="1" fontAlgn="auto" hangingPunct="1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sz="32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Vytvořte věty s uvedenými slovy</a:t>
            </a:r>
          </a:p>
          <a:p>
            <a:pPr eaLnBrk="1" fontAlgn="auto" hangingPunct="1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sz="32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Přečtěte si rozhovor</a:t>
            </a:r>
          </a:p>
          <a:p>
            <a:pPr eaLnBrk="1" fontAlgn="auto" hangingPunct="1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sz="32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Seřaďte věty do správného pořadí  a vytvořte rozhovor, ve kterém si zákazník objedná hotelový pokoj</a:t>
            </a:r>
          </a:p>
          <a:p>
            <a:pPr marL="0" indent="0" eaLnBrk="1" fontAlgn="auto" hangingPunct="1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692150"/>
            <a:ext cx="7848600" cy="4051300"/>
          </a:xfrm>
        </p:spPr>
        <p:txBody>
          <a:bodyPr rtlCol="0">
            <a:normAutofit/>
          </a:bodyPr>
          <a:lstStyle/>
          <a:p>
            <a:pPr eaLnBrk="1" fontAlgn="auto" hangingPunct="1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fr-FR" sz="4400" b="1" dirty="0" smtClean="0">
                <a:solidFill>
                  <a:schemeClr val="accent6">
                    <a:lumMod val="75000"/>
                  </a:schemeClr>
                </a:solidFill>
              </a:rPr>
              <a:t>Hôtel et</a:t>
            </a:r>
          </a:p>
          <a:p>
            <a:pPr marL="0" indent="0" eaLnBrk="1" fontAlgn="auto" hangingPunct="1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fr-FR" sz="4400" b="1" dirty="0" smtClean="0">
                <a:solidFill>
                  <a:schemeClr val="accent6">
                    <a:lumMod val="75000"/>
                  </a:schemeClr>
                </a:solidFill>
              </a:rPr>
              <a:t> la chambre d’hôtel</a:t>
            </a:r>
            <a:endParaRPr lang="cs-CZ" sz="44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indent="0" eaLnBrk="1" fontAlgn="auto" hangingPunct="1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692150"/>
            <a:ext cx="7848600" cy="4051300"/>
          </a:xfrm>
        </p:spPr>
        <p:txBody>
          <a:bodyPr rtlCol="0">
            <a:normAutofit/>
          </a:bodyPr>
          <a:lstStyle/>
          <a:p>
            <a:pPr eaLnBrk="1" fontAlgn="auto" hangingPunct="1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fr-FR" sz="32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</a:t>
            </a:r>
            <a:r>
              <a:rPr lang="cs-CZ" sz="32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yučující</a:t>
            </a:r>
            <a:r>
              <a:rPr lang="cs-CZ" sz="3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32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promítne studentům obrázky k hotelu a k hotelovému pokoji</a:t>
            </a:r>
          </a:p>
          <a:p>
            <a:pPr marL="0" indent="0" eaLnBrk="1" fontAlgn="auto" hangingPunct="1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872872" y="116632"/>
            <a:ext cx="3567002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L’hôtel</a:t>
            </a: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 1</a:t>
            </a: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8784976" cy="51973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E572E73-7ED4-4FCD-BAEA-C95EAEAA54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graphicEl>
                                              <a:dgm id="{1E572E73-7ED4-4FCD-BAEA-C95EAEAA54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graphicEl>
                                              <a:dgm id="{1E572E73-7ED4-4FCD-BAEA-C95EAEAA54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FD12BA5-0B06-4C8D-A846-F2946F6B37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graphicEl>
                                              <a:dgm id="{1FD12BA5-0B06-4C8D-A846-F2946F6B37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graphicEl>
                                              <a:dgm id="{1FD12BA5-0B06-4C8D-A846-F2946F6B37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8D2D8BA-2F89-4FB3-A9B9-08292AF46D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graphicEl>
                                              <a:dgm id="{18D2D8BA-2F89-4FB3-A9B9-08292AF46D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graphicEl>
                                              <a:dgm id="{18D2D8BA-2F89-4FB3-A9B9-08292AF46D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1193A90-40F6-4B99-A7D8-4F33A186D8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graphicEl>
                                              <a:dgm id="{F1193A90-40F6-4B99-A7D8-4F33A186D8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graphicEl>
                                              <a:dgm id="{F1193A90-40F6-4B99-A7D8-4F33A186D8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8C22104-4A9B-4050-B3D7-39A4FB23DE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graphicEl>
                                              <a:dgm id="{38C22104-4A9B-4050-B3D7-39A4FB23DE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graphicEl>
                                              <a:dgm id="{38C22104-4A9B-4050-B3D7-39A4FB23DE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BF7800C-9097-4B85-A215-84392BBE6D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graphicEl>
                                              <a:dgm id="{7BF7800C-9097-4B85-A215-84392BBE6D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graphicEl>
                                              <a:dgm id="{7BF7800C-9097-4B85-A215-84392BBE6D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E139D6E-9C97-4165-B68A-43175E2E09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graphicEl>
                                              <a:dgm id="{4E139D6E-9C97-4165-B68A-43175E2E09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graphicEl>
                                              <a:dgm id="{4E139D6E-9C97-4165-B68A-43175E2E09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37554" y="116632"/>
            <a:ext cx="283763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L’hôtel</a:t>
            </a:r>
            <a:endParaRPr lang="cs-CZ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cs typeface="+mn-cs"/>
            </a:endParaRP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039962"/>
          <a:ext cx="8784976" cy="55701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1268" name="Picture 2" descr="C:\Users\NB\AppData\Local\Microsoft\Windows\Temporary Internet Files\Content.IE5\REZL4U4X\MP900423029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2975" y="2189163"/>
            <a:ext cx="6858000" cy="4652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6CA9A63-9FB9-4F90-A5D7-7118FE402C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A6CA9A63-9FB9-4F90-A5D7-7118FE402C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A6CA9A63-9FB9-4F90-A5D7-7118FE402C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8D2D8BA-2F89-4FB3-A9B9-08292AF46D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graphicEl>
                                              <a:dgm id="{18D2D8BA-2F89-4FB3-A9B9-08292AF46D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graphicEl>
                                              <a:dgm id="{18D2D8BA-2F89-4FB3-A9B9-08292AF46D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37554" y="116632"/>
            <a:ext cx="283763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L’hôtel</a:t>
            </a:r>
            <a:endParaRPr lang="cs-CZ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cs typeface="+mn-cs"/>
            </a:endParaRP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2292" name="Picture 3" descr="C:\Users\NB\AppData\Local\Microsoft\Windows\Temporary Internet Files\Content.IE5\XYNRDUI2\MC90024051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6013" y="1636713"/>
            <a:ext cx="4789487" cy="4960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37554" y="116632"/>
            <a:ext cx="283763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L’hôtel</a:t>
            </a:r>
            <a:endParaRPr lang="cs-CZ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cs typeface="+mn-cs"/>
            </a:endParaRP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6" name="Picture 3" descr="C:\Users\NB\AppData\Local\Microsoft\Windows\Temporary Internet Files\Content.IE5\TA10SXHA\MP900401552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4300" y="1268413"/>
            <a:ext cx="5111750" cy="4892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37554" y="116632"/>
            <a:ext cx="283763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L’hôtel</a:t>
            </a:r>
            <a:endParaRPr lang="cs-CZ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cs typeface="+mn-cs"/>
            </a:endParaRP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40" name="Picture 2" descr="C:\Users\NB\AppData\Local\Microsoft\Windows\Temporary Internet Files\Content.IE5\TA10SXHA\MC90031959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175" y="1039813"/>
            <a:ext cx="4681538" cy="526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188640"/>
            <a:ext cx="283763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L’hôtel</a:t>
            </a:r>
            <a:endParaRPr lang="cs-CZ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cs typeface="+mn-cs"/>
            </a:endParaRP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5364" name="Picture 2" descr="C:\Users\NB\AppData\Local\Microsoft\Windows\Temporary Internet Files\Content.IE5\REZL4U4X\MP900448286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838" y="423863"/>
            <a:ext cx="5092700" cy="6078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188640"/>
            <a:ext cx="283763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L’hôtel</a:t>
            </a:r>
            <a:endParaRPr lang="cs-CZ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cs typeface="+mn-cs"/>
            </a:endParaRP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6388" name="Picture 2" descr="C:\Users\NB\AppData\Local\Microsoft\Windows\Temporary Internet Files\Content.IE5\TA10SXHA\MC90005396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3375" y="404813"/>
            <a:ext cx="2951163" cy="3529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9" name="Picture 3" descr="C:\Users\NB\AppData\Local\Microsoft\Windows\Temporary Internet Files\Content.IE5\REZL4U4X\MP900399550[1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3125" y="1628775"/>
            <a:ext cx="2505075" cy="3132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0" name="Picture 4" descr="C:\Users\NB\AppData\Local\Microsoft\Windows\Temporary Internet Files\Content.IE5\XYNRDUI2\MP900399549[1]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7213" y="3933825"/>
            <a:ext cx="2503487" cy="3130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188640"/>
            <a:ext cx="283763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L’hôtel</a:t>
            </a:r>
            <a:endParaRPr lang="cs-CZ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cs typeface="+mn-cs"/>
            </a:endParaRP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7412" name="Picture 2" descr="C:\Users\NB\AppData\Local\Microsoft\Windows\Temporary Internet Files\Content.IE5\ZCHNLBPV\MC90033408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4300" y="1412875"/>
            <a:ext cx="4968875" cy="4895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872872" y="116632"/>
            <a:ext cx="3567002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L’hôtel</a:t>
            </a: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 2</a:t>
            </a: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8784976" cy="51973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E572E73-7ED4-4FCD-BAEA-C95EAEAA54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graphicEl>
                                              <a:dgm id="{1E572E73-7ED4-4FCD-BAEA-C95EAEAA54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graphicEl>
                                              <a:dgm id="{1E572E73-7ED4-4FCD-BAEA-C95EAEAA54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FD12BA5-0B06-4C8D-A846-F2946F6B37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graphicEl>
                                              <a:dgm id="{1FD12BA5-0B06-4C8D-A846-F2946F6B37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graphicEl>
                                              <a:dgm id="{1FD12BA5-0B06-4C8D-A846-F2946F6B37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8D2D8BA-2F89-4FB3-A9B9-08292AF46D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graphicEl>
                                              <a:dgm id="{18D2D8BA-2F89-4FB3-A9B9-08292AF46D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graphicEl>
                                              <a:dgm id="{18D2D8BA-2F89-4FB3-A9B9-08292AF46D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1193A90-40F6-4B99-A7D8-4F33A186D8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graphicEl>
                                              <a:dgm id="{F1193A90-40F6-4B99-A7D8-4F33A186D8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graphicEl>
                                              <a:dgm id="{F1193A90-40F6-4B99-A7D8-4F33A186D8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8C22104-4A9B-4050-B3D7-39A4FB23DE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graphicEl>
                                              <a:dgm id="{38C22104-4A9B-4050-B3D7-39A4FB23DE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graphicEl>
                                              <a:dgm id="{38C22104-4A9B-4050-B3D7-39A4FB23DE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37554" y="116632"/>
            <a:ext cx="283763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L’hôtel</a:t>
            </a:r>
            <a:endParaRPr lang="cs-CZ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cs typeface="+mn-cs"/>
            </a:endParaRP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4680520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9460" name="Picture 3" descr="C:\Users\NB\AppData\Local\Microsoft\Windows\Temporary Internet Files\Content.IE5\XYNRDUI2\MC90022904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5238" y="1341438"/>
            <a:ext cx="3889375" cy="5111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37554" y="116632"/>
            <a:ext cx="283763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L’hôtel</a:t>
            </a:r>
            <a:endParaRPr lang="cs-CZ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cs typeface="+mn-cs"/>
            </a:endParaRP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484" name="Picture 2" descr="C:\Users\NB\AppData\Local\Microsoft\Windows\Temporary Internet Files\Content.IE5\ZCHNLBPV\MC90008896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7625" y="1341438"/>
            <a:ext cx="4459288" cy="5183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37554" y="116632"/>
            <a:ext cx="283763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L’hôtel</a:t>
            </a:r>
            <a:endParaRPr lang="cs-CZ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cs typeface="+mn-cs"/>
            </a:endParaRP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1508" name="Picture 3" descr="C:\Users\NB\AppData\Local\Microsoft\Windows\Temporary Internet Files\Content.IE5\TA10SXHA\MC90014958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4663" y="1268413"/>
            <a:ext cx="4967287" cy="540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37554" y="116632"/>
            <a:ext cx="283763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L’hôtel</a:t>
            </a:r>
            <a:endParaRPr lang="cs-CZ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cs typeface="+mn-cs"/>
            </a:endParaRP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2532" name="Picture 2" descr="C:\Users\NB\AppData\Local\Microsoft\Windows\Temporary Internet Files\Content.IE5\XYNRDUI2\MC900332714[1].wm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7188" y="1039813"/>
            <a:ext cx="4652962" cy="5557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37554" y="116632"/>
            <a:ext cx="283763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L’hôtel</a:t>
            </a:r>
            <a:endParaRPr lang="cs-CZ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cs typeface="+mn-cs"/>
            </a:endParaRP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3556" name="Picture 2" descr="C:\Users\NB\AppData\Local\Microsoft\Windows\Temporary Internet Files\Content.IE5\ZCHNLBPV\MC90021239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3688" y="908050"/>
            <a:ext cx="3708400" cy="568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37554" y="116632"/>
            <a:ext cx="283763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L’hôtel</a:t>
            </a:r>
            <a:endParaRPr lang="cs-CZ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cs typeface="+mn-cs"/>
            </a:endParaRP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4580" name="Picture 3" descr="C:\Users\NB\AppData\Local\Microsoft\Windows\Temporary Internet Files\Content.IE5\TA10SXHA\MM900356634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7763" y="611188"/>
            <a:ext cx="2916237" cy="5697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81" name="Picture 4" descr="C:\Users\NB\AppData\Local\Microsoft\Windows\Temporary Internet Files\Content.IE5\REZL4U4X\MC90037889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1150" y="1039813"/>
            <a:ext cx="2106613" cy="562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35918" y="116632"/>
            <a:ext cx="5440913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La chambre 1</a:t>
            </a:r>
            <a:endParaRPr lang="cs-CZ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cs typeface="+mn-cs"/>
            </a:endParaRP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8784976" cy="51973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E572E73-7ED4-4FCD-BAEA-C95EAEAA54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graphicEl>
                                              <a:dgm id="{1E572E73-7ED4-4FCD-BAEA-C95EAEAA54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graphicEl>
                                              <a:dgm id="{1E572E73-7ED4-4FCD-BAEA-C95EAEAA54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FD12BA5-0B06-4C8D-A846-F2946F6B37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graphicEl>
                                              <a:dgm id="{1FD12BA5-0B06-4C8D-A846-F2946F6B37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graphicEl>
                                              <a:dgm id="{1FD12BA5-0B06-4C8D-A846-F2946F6B37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8D2D8BA-2F89-4FB3-A9B9-08292AF46D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graphicEl>
                                              <a:dgm id="{18D2D8BA-2F89-4FB3-A9B9-08292AF46D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graphicEl>
                                              <a:dgm id="{18D2D8BA-2F89-4FB3-A9B9-08292AF46D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1193A90-40F6-4B99-A7D8-4F33A186D8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graphicEl>
                                              <a:dgm id="{F1193A90-40F6-4B99-A7D8-4F33A186D8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graphicEl>
                                              <a:dgm id="{F1193A90-40F6-4B99-A7D8-4F33A186D8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8C22104-4A9B-4050-B3D7-39A4FB23DE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graphicEl>
                                              <a:dgm id="{38C22104-4A9B-4050-B3D7-39A4FB23DE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graphicEl>
                                              <a:dgm id="{38C22104-4A9B-4050-B3D7-39A4FB23DE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BF7800C-9097-4B85-A215-84392BBE6D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graphicEl>
                                              <a:dgm id="{7BF7800C-9097-4B85-A215-84392BBE6D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graphicEl>
                                              <a:dgm id="{7BF7800C-9097-4B85-A215-84392BBE6D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E139D6E-9C97-4165-B68A-43175E2E09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graphicEl>
                                              <a:dgm id="{4E139D6E-9C97-4165-B68A-43175E2E09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graphicEl>
                                              <a:dgm id="{4E139D6E-9C97-4165-B68A-43175E2E09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300601" y="116632"/>
            <a:ext cx="471154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</a:t>
            </a: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a chambre</a:t>
            </a: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6628" name="Picture 2" descr="C:\Users\NB\AppData\Local\Microsoft\Windows\Temporary Internet Files\Content.IE5\REZL4U4X\MP900399796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4663" y="1204913"/>
            <a:ext cx="4535487" cy="5176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7651" name="Picture 2" descr="C:\Users\NB\AppData\Local\Microsoft\Windows\Temporary Internet Files\Content.IE5\REZL4U4X\MP900431761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6013" y="382588"/>
            <a:ext cx="5487987" cy="6092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713" y="260648"/>
            <a:ext cx="471154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La chambre</a:t>
            </a: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300601" y="116632"/>
            <a:ext cx="471154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</a:t>
            </a: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a chambre</a:t>
            </a: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8676" name="Picture 3" descr="C:\Users\NB\AppData\Local\Microsoft\Windows\Temporary Internet Files\Content.IE5\TA10SXHA\MP900427626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275" y="1125538"/>
            <a:ext cx="4875213" cy="5399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300601" y="116632"/>
            <a:ext cx="471154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</a:t>
            </a: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a chambre</a:t>
            </a: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9700" name="Picture 4" descr="C:\Users\NB\AppData\Local\Microsoft\Windows\Temporary Internet Files\Content.IE5\REZL4U4X\MC90021517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463" y="601663"/>
            <a:ext cx="4248150" cy="430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701" name="Picture 5" descr="C:\Users\NB\AppData\Local\Microsoft\Windows\Temporary Internet Files\Content.IE5\XYNRDUI2\MC90038987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88" y="4732338"/>
            <a:ext cx="4968875" cy="2109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300600" y="116632"/>
            <a:ext cx="4711547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La chambre</a:t>
            </a: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24" name="Picture 2" descr="C:\Users\NB\AppData\Local\Microsoft\Windows\Temporary Internet Files\Content.IE5\TA10SXHA\MP900341474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2388" y="1557338"/>
            <a:ext cx="5292725" cy="4464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300599" y="116632"/>
            <a:ext cx="4711547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La chambre</a:t>
            </a: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1748" name="Picture 2" descr="C:\Users\NB\AppData\Local\Microsoft\Windows\Temporary Internet Files\Content.IE5\TA10SXHA\MC90032428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4538" y="1039813"/>
            <a:ext cx="4265612" cy="541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300599" y="116632"/>
            <a:ext cx="4711547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La chambre</a:t>
            </a: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2772" name="Picture 4" descr="C:\Users\NB\AppData\Local\Microsoft\Windows\Temporary Internet Files\Content.IE5\XYNRDUI2\MC900411444[1].wm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638" y="836613"/>
            <a:ext cx="4537075" cy="5905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300599" y="116632"/>
            <a:ext cx="4711547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La chambre</a:t>
            </a: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3796" name="Picture 2" descr="File:Minibar.jpe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538" y="1196975"/>
            <a:ext cx="4608512" cy="496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35918" y="116632"/>
            <a:ext cx="5440913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La chambre 2</a:t>
            </a:r>
            <a:endParaRPr lang="cs-CZ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cs typeface="+mn-cs"/>
            </a:endParaRP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8784976" cy="51973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E572E73-7ED4-4FCD-BAEA-C95EAEAA54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graphicEl>
                                              <a:dgm id="{1E572E73-7ED4-4FCD-BAEA-C95EAEAA542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FD12BA5-0B06-4C8D-A846-F2946F6B37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graphicEl>
                                              <a:dgm id="{1FD12BA5-0B06-4C8D-A846-F2946F6B376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8D2D8BA-2F89-4FB3-A9B9-08292AF46D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graphicEl>
                                              <a:dgm id="{18D2D8BA-2F89-4FB3-A9B9-08292AF46DA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1193A90-40F6-4B99-A7D8-4F33A186D8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graphicEl>
                                              <a:dgm id="{F1193A90-40F6-4B99-A7D8-4F33A186D83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8C22104-4A9B-4050-B3D7-39A4FB23DE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graphicEl>
                                              <a:dgm id="{38C22104-4A9B-4050-B3D7-39A4FB23DE1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BF7800C-9097-4B85-A215-84392BBE6D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graphicEl>
                                              <a:dgm id="{7BF7800C-9097-4B85-A215-84392BBE6DB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E139D6E-9C97-4165-B68A-43175E2E09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graphicEl>
                                              <a:dgm id="{4E139D6E-9C97-4165-B68A-43175E2E098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95254" y="116632"/>
            <a:ext cx="4078361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4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La chambre 2</a:t>
            </a:r>
            <a:endParaRPr lang="cs-CZ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cs typeface="+mn-cs"/>
            </a:endParaRP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5844" name="Picture 2" descr="C:\Users\NB\AppData\Local\Microsoft\Windows\Temporary Internet Files\Content.IE5\TA10SXHA\MP900448314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638" y="766763"/>
            <a:ext cx="4284662" cy="609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6867" name="Picture 2" descr="C:\Users\NB\AppData\Local\Microsoft\Windows\Temporary Internet Files\Content.IE5\XYNRDUI2\MC90037140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6100" y="1341438"/>
            <a:ext cx="4392613" cy="5040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95254" y="116632"/>
            <a:ext cx="4078361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4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La chambre 2</a:t>
            </a:r>
            <a:endParaRPr lang="cs-CZ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7891" name="Picture 2" descr="C:\Users\NB\AppData\Local\Microsoft\Windows\Temporary Internet Files\Content.IE5\ZCHNLBPV\MC90036016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0200" y="1341438"/>
            <a:ext cx="4752975" cy="5256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95254" y="116632"/>
            <a:ext cx="4078361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4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La chambre 2</a:t>
            </a:r>
            <a:endParaRPr lang="cs-CZ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8915" name="Picture 2" descr="C:\Users\NB\AppData\Local\Microsoft\Windows\Temporary Internet Files\Content.IE5\ZCHNLBPV\MP900448647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836613"/>
            <a:ext cx="4356100" cy="266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8916" name="Picture 3" descr="C:\Users\NB\AppData\Local\Microsoft\Windows\Temporary Internet Files\Content.IE5\TA10SXHA\MP900448637[1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3450" y="4292600"/>
            <a:ext cx="5076825" cy="2390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9939" name="Picture 2" descr="C:\Users\NB\AppData\Local\Microsoft\Windows\Temporary Internet Files\Content.IE5\REZL4U4X\MP900430525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7763" y="1412875"/>
            <a:ext cx="5030787" cy="544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95254" y="116632"/>
            <a:ext cx="4078361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4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La chambre 2</a:t>
            </a:r>
            <a:endParaRPr lang="cs-CZ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0963" name="Picture 2" descr="C:\Users\NB\AppData\Local\Microsoft\Windows\Temporary Internet Files\Content.IE5\REZL4U4X\MC90041262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175" y="765175"/>
            <a:ext cx="5076825" cy="5616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95254" y="116632"/>
            <a:ext cx="4078361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4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La chambre 2</a:t>
            </a:r>
            <a:endParaRPr lang="cs-CZ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1987" name="Picture 2" descr="C:\Users\NB\AppData\Local\Microsoft\Windows\Temporary Internet Files\Content.IE5\ZCHNLBPV\MP900423057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0575" y="1196975"/>
            <a:ext cx="5562600" cy="5345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95254" y="116632"/>
            <a:ext cx="4078361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4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La chambre 2</a:t>
            </a:r>
            <a:endParaRPr lang="cs-CZ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3011" name="Picture 2" descr="C:\Users\NB\AppData\Local\Microsoft\Windows\Temporary Internet Files\Content.IE5\XYNRDUI2\MC900432517[1].wm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6013" y="1700213"/>
            <a:ext cx="5308600" cy="3097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012" name="Picture 3" descr="C:\Users\NB\AppData\Local\Microsoft\Windows\Temporary Internet Files\Content.IE5\ZCHNLBPV\MC90004865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4221163"/>
            <a:ext cx="4391025" cy="2420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Obdélník 6"/>
          <p:cNvSpPr/>
          <p:nvPr/>
        </p:nvSpPr>
        <p:spPr>
          <a:xfrm>
            <a:off x="495254" y="116632"/>
            <a:ext cx="4078361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4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La chambre 2</a:t>
            </a:r>
            <a:endParaRPr lang="cs-CZ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4213" y="692150"/>
            <a:ext cx="7124700" cy="5616575"/>
          </a:xfrm>
        </p:spPr>
        <p:txBody>
          <a:bodyPr rtlCol="0">
            <a:normAutofit/>
          </a:bodyPr>
          <a:lstStyle/>
          <a:p>
            <a:pPr marL="0" indent="0" algn="ctr" eaLnBrk="1" fontAlgn="auto" hangingPunct="1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</a:rPr>
              <a:t>Les </a:t>
            </a:r>
            <a:r>
              <a:rPr lang="cs-CZ" sz="6000" b="1" dirty="0" err="1" smtClean="0">
                <a:solidFill>
                  <a:schemeClr val="accent6">
                    <a:lumMod val="75000"/>
                  </a:schemeClr>
                </a:solidFill>
              </a:rPr>
              <a:t>exercices</a:t>
            </a:r>
            <a:endParaRPr lang="cs-CZ" sz="60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indent="0" algn="ctr" eaLnBrk="1" fontAlgn="auto" hangingPunct="1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endParaRPr lang="cs-CZ" sz="60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indent="0" algn="ctr" eaLnBrk="1" fontAlgn="auto" hangingPunct="1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</a:rPr>
              <a:t>Studenti doplní   název  k obrázku</a:t>
            </a:r>
            <a:endParaRPr lang="cs-CZ" sz="60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750" y="1052513"/>
            <a:ext cx="7848600" cy="4051300"/>
          </a:xfrm>
        </p:spPr>
        <p:txBody>
          <a:bodyPr rtlCol="0">
            <a:normAutofit/>
          </a:bodyPr>
          <a:lstStyle/>
          <a:p>
            <a:pPr eaLnBrk="1" fontAlgn="auto" hangingPunct="1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sz="4000" dirty="0" smtClean="0">
                <a:solidFill>
                  <a:srgbClr val="FFFF00"/>
                </a:solidFill>
              </a:rPr>
              <a:t>Studenti přiřadí správný název k obrázku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872872" y="116632"/>
            <a:ext cx="3567002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L’hôtel</a:t>
            </a: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 1</a:t>
            </a: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8784976" cy="51973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E572E73-7ED4-4FCD-BAEA-C95EAEAA54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graphicEl>
                                              <a:dgm id="{1E572E73-7ED4-4FCD-BAEA-C95EAEAA54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graphicEl>
                                              <a:dgm id="{1E572E73-7ED4-4FCD-BAEA-C95EAEAA54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FD12BA5-0B06-4C8D-A846-F2946F6B37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graphicEl>
                                              <a:dgm id="{1FD12BA5-0B06-4C8D-A846-F2946F6B37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graphicEl>
                                              <a:dgm id="{1FD12BA5-0B06-4C8D-A846-F2946F6B37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8D2D8BA-2F89-4FB3-A9B9-08292AF46D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graphicEl>
                                              <a:dgm id="{18D2D8BA-2F89-4FB3-A9B9-08292AF46D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graphicEl>
                                              <a:dgm id="{18D2D8BA-2F89-4FB3-A9B9-08292AF46D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1193A90-40F6-4B99-A7D8-4F33A186D8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graphicEl>
                                              <a:dgm id="{F1193A90-40F6-4B99-A7D8-4F33A186D8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graphicEl>
                                              <a:dgm id="{F1193A90-40F6-4B99-A7D8-4F33A186D8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8C22104-4A9B-4050-B3D7-39A4FB23DE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graphicEl>
                                              <a:dgm id="{38C22104-4A9B-4050-B3D7-39A4FB23DE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graphicEl>
                                              <a:dgm id="{38C22104-4A9B-4050-B3D7-39A4FB23DE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BF7800C-9097-4B85-A215-84392BBE6D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graphicEl>
                                              <a:dgm id="{7BF7800C-9097-4B85-A215-84392BBE6D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graphicEl>
                                              <a:dgm id="{7BF7800C-9097-4B85-A215-84392BBE6D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E139D6E-9C97-4165-B68A-43175E2E09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graphicEl>
                                              <a:dgm id="{4E139D6E-9C97-4165-B68A-43175E2E09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graphicEl>
                                              <a:dgm id="{4E139D6E-9C97-4165-B68A-43175E2E09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37554" y="116632"/>
            <a:ext cx="283763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L’hôtel</a:t>
            </a:r>
            <a:endParaRPr lang="cs-CZ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cs typeface="+mn-cs"/>
            </a:endParaRP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039962"/>
          <a:ext cx="8784976" cy="55701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7108" name="Picture 2" descr="C:\Users\NB\AppData\Local\Microsoft\Windows\Temporary Internet Files\Content.IE5\REZL4U4X\MP900423029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2975" y="2189163"/>
            <a:ext cx="6858000" cy="4652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6CA9A63-9FB9-4F90-A5D7-7118FE402C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A6CA9A63-9FB9-4F90-A5D7-7118FE402C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A6CA9A63-9FB9-4F90-A5D7-7118FE402C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8D2D8BA-2F89-4FB3-A9B9-08292AF46D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graphicEl>
                                              <a:dgm id="{18D2D8BA-2F89-4FB3-A9B9-08292AF46D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graphicEl>
                                              <a:dgm id="{18D2D8BA-2F89-4FB3-A9B9-08292AF46D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37554" y="116632"/>
            <a:ext cx="283763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L’hôtel</a:t>
            </a:r>
            <a:endParaRPr lang="cs-CZ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cs typeface="+mn-cs"/>
            </a:endParaRP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8132" name="Picture 3" descr="C:\Users\NB\AppData\Local\Microsoft\Windows\Temporary Internet Files\Content.IE5\XYNRDUI2\MC90024051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6013" y="1636713"/>
            <a:ext cx="4789487" cy="4960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37554" y="116632"/>
            <a:ext cx="283763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L’hôtel</a:t>
            </a:r>
            <a:endParaRPr lang="cs-CZ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cs typeface="+mn-cs"/>
            </a:endParaRP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9156" name="Picture 3" descr="C:\Users\NB\AppData\Local\Microsoft\Windows\Temporary Internet Files\Content.IE5\TA10SXHA\MP900401552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4300" y="1268413"/>
            <a:ext cx="5111750" cy="4892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37554" y="116632"/>
            <a:ext cx="283763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L’hôtel</a:t>
            </a:r>
            <a:endParaRPr lang="cs-CZ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cs typeface="+mn-cs"/>
            </a:endParaRP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0180" name="Picture 2" descr="C:\Users\NB\AppData\Local\Microsoft\Windows\Temporary Internet Files\Content.IE5\TA10SXHA\MC90031959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175" y="1039813"/>
            <a:ext cx="4681538" cy="526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188640"/>
            <a:ext cx="283763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L’hôtel</a:t>
            </a:r>
            <a:endParaRPr lang="cs-CZ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cs typeface="+mn-cs"/>
            </a:endParaRP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1204" name="Picture 2" descr="C:\Users\NB\AppData\Local\Microsoft\Windows\Temporary Internet Files\Content.IE5\REZL4U4X\MP900448286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838" y="423863"/>
            <a:ext cx="5092700" cy="6078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188640"/>
            <a:ext cx="283763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L’hôtel</a:t>
            </a:r>
            <a:endParaRPr lang="cs-CZ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cs typeface="+mn-cs"/>
            </a:endParaRP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2228" name="Picture 2" descr="C:\Users\NB\AppData\Local\Microsoft\Windows\Temporary Internet Files\Content.IE5\TA10SXHA\MC90005396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3375" y="404813"/>
            <a:ext cx="2951163" cy="3529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29" name="Picture 3" descr="C:\Users\NB\AppData\Local\Microsoft\Windows\Temporary Internet Files\Content.IE5\REZL4U4X\MP900399550[1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3125" y="1628775"/>
            <a:ext cx="2505075" cy="3132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30" name="Picture 4" descr="C:\Users\NB\AppData\Local\Microsoft\Windows\Temporary Internet Files\Content.IE5\XYNRDUI2\MP900399549[1]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7213" y="3933825"/>
            <a:ext cx="2503487" cy="3130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188640"/>
            <a:ext cx="283763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L’hôtel</a:t>
            </a:r>
            <a:endParaRPr lang="cs-CZ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cs typeface="+mn-cs"/>
            </a:endParaRP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3252" name="Picture 2" descr="C:\Users\NB\AppData\Local\Microsoft\Windows\Temporary Internet Files\Content.IE5\ZCHNLBPV\MC90033408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4300" y="1412875"/>
            <a:ext cx="4968875" cy="4895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872872" y="116632"/>
            <a:ext cx="3567002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L’hôtel</a:t>
            </a: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 2</a:t>
            </a: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8784976" cy="51973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E572E73-7ED4-4FCD-BAEA-C95EAEAA54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graphicEl>
                                              <a:dgm id="{1E572E73-7ED4-4FCD-BAEA-C95EAEAA54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graphicEl>
                                              <a:dgm id="{1E572E73-7ED4-4FCD-BAEA-C95EAEAA54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FD12BA5-0B06-4C8D-A846-F2946F6B37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graphicEl>
                                              <a:dgm id="{1FD12BA5-0B06-4C8D-A846-F2946F6B37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graphicEl>
                                              <a:dgm id="{1FD12BA5-0B06-4C8D-A846-F2946F6B37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8D2D8BA-2F89-4FB3-A9B9-08292AF46D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graphicEl>
                                              <a:dgm id="{18D2D8BA-2F89-4FB3-A9B9-08292AF46D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graphicEl>
                                              <a:dgm id="{18D2D8BA-2F89-4FB3-A9B9-08292AF46D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1193A90-40F6-4B99-A7D8-4F33A186D8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graphicEl>
                                              <a:dgm id="{F1193A90-40F6-4B99-A7D8-4F33A186D8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graphicEl>
                                              <a:dgm id="{F1193A90-40F6-4B99-A7D8-4F33A186D8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8C22104-4A9B-4050-B3D7-39A4FB23DE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graphicEl>
                                              <a:dgm id="{38C22104-4A9B-4050-B3D7-39A4FB23DE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graphicEl>
                                              <a:dgm id="{38C22104-4A9B-4050-B3D7-39A4FB23DE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37554" y="116632"/>
            <a:ext cx="283763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L’hôtel</a:t>
            </a:r>
            <a:endParaRPr lang="cs-CZ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cs typeface="+mn-cs"/>
            </a:endParaRP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4680520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5300" name="Picture 3" descr="C:\Users\NB\AppData\Local\Microsoft\Windows\Temporary Internet Files\Content.IE5\XYNRDUI2\MC90022904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5238" y="1341438"/>
            <a:ext cx="3889375" cy="5111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37554" y="116632"/>
            <a:ext cx="283763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L’hôtel</a:t>
            </a:r>
            <a:endParaRPr lang="cs-CZ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cs typeface="+mn-cs"/>
            </a:endParaRP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6324" name="Picture 2" descr="C:\Users\NB\AppData\Local\Microsoft\Windows\Temporary Internet Files\Content.IE5\ZCHNLBPV\MC90008896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7625" y="1341438"/>
            <a:ext cx="4459288" cy="5183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37554" y="116632"/>
            <a:ext cx="283763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L’hôtel</a:t>
            </a:r>
            <a:endParaRPr lang="cs-CZ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cs typeface="+mn-cs"/>
            </a:endParaRP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7348" name="Picture 3" descr="C:\Users\NB\AppData\Local\Microsoft\Windows\Temporary Internet Files\Content.IE5\TA10SXHA\MC90014958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4663" y="1268413"/>
            <a:ext cx="4967287" cy="540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37554" y="116632"/>
            <a:ext cx="283763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L’hôtel</a:t>
            </a:r>
            <a:endParaRPr lang="cs-CZ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cs typeface="+mn-cs"/>
            </a:endParaRP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8372" name="Picture 2" descr="C:\Users\NB\AppData\Local\Microsoft\Windows\Temporary Internet Files\Content.IE5\XYNRDUI2\MC900332714[1].wm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7188" y="1039813"/>
            <a:ext cx="4652962" cy="5557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37554" y="116632"/>
            <a:ext cx="283763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L’hôtel</a:t>
            </a:r>
            <a:endParaRPr lang="cs-CZ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cs typeface="+mn-cs"/>
            </a:endParaRP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9396" name="Picture 2" descr="C:\Users\NB\AppData\Local\Microsoft\Windows\Temporary Internet Files\Content.IE5\ZCHNLBPV\MC90021239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3688" y="908050"/>
            <a:ext cx="3708400" cy="568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37554" y="116632"/>
            <a:ext cx="283763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L’hôtel</a:t>
            </a:r>
            <a:endParaRPr lang="cs-CZ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cs typeface="+mn-cs"/>
            </a:endParaRP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0420" name="Picture 3" descr="C:\Users\NB\AppData\Local\Microsoft\Windows\Temporary Internet Files\Content.IE5\TA10SXHA\MM900356634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7763" y="611188"/>
            <a:ext cx="2916237" cy="5697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0421" name="Picture 4" descr="C:\Users\NB\AppData\Local\Microsoft\Windows\Temporary Internet Files\Content.IE5\REZL4U4X\MC90037889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1150" y="1039813"/>
            <a:ext cx="2106613" cy="562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35918" y="116632"/>
            <a:ext cx="5440913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La chambre 1</a:t>
            </a:r>
            <a:endParaRPr lang="cs-CZ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cs typeface="+mn-cs"/>
            </a:endParaRP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8784976" cy="51973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E572E73-7ED4-4FCD-BAEA-C95EAEAA54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graphicEl>
                                              <a:dgm id="{1E572E73-7ED4-4FCD-BAEA-C95EAEAA54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graphicEl>
                                              <a:dgm id="{1E572E73-7ED4-4FCD-BAEA-C95EAEAA54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FD12BA5-0B06-4C8D-A846-F2946F6B37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graphicEl>
                                              <a:dgm id="{1FD12BA5-0B06-4C8D-A846-F2946F6B37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graphicEl>
                                              <a:dgm id="{1FD12BA5-0B06-4C8D-A846-F2946F6B37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8D2D8BA-2F89-4FB3-A9B9-08292AF46D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graphicEl>
                                              <a:dgm id="{18D2D8BA-2F89-4FB3-A9B9-08292AF46D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graphicEl>
                                              <a:dgm id="{18D2D8BA-2F89-4FB3-A9B9-08292AF46D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1193A90-40F6-4B99-A7D8-4F33A186D8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graphicEl>
                                              <a:dgm id="{F1193A90-40F6-4B99-A7D8-4F33A186D8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graphicEl>
                                              <a:dgm id="{F1193A90-40F6-4B99-A7D8-4F33A186D8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8C22104-4A9B-4050-B3D7-39A4FB23DE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graphicEl>
                                              <a:dgm id="{38C22104-4A9B-4050-B3D7-39A4FB23DE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graphicEl>
                                              <a:dgm id="{38C22104-4A9B-4050-B3D7-39A4FB23DE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BF7800C-9097-4B85-A215-84392BBE6D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graphicEl>
                                              <a:dgm id="{7BF7800C-9097-4B85-A215-84392BBE6D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graphicEl>
                                              <a:dgm id="{7BF7800C-9097-4B85-A215-84392BBE6D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E139D6E-9C97-4165-B68A-43175E2E09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graphicEl>
                                              <a:dgm id="{4E139D6E-9C97-4165-B68A-43175E2E09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graphicEl>
                                              <a:dgm id="{4E139D6E-9C97-4165-B68A-43175E2E09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300601" y="116632"/>
            <a:ext cx="471154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</a:t>
            </a: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a chambre</a:t>
            </a: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2468" name="Picture 2" descr="C:\Users\NB\AppData\Local\Microsoft\Windows\Temporary Internet Files\Content.IE5\REZL4U4X\MP900399796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4663" y="1204913"/>
            <a:ext cx="4535487" cy="5176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3491" name="Picture 2" descr="C:\Users\NB\AppData\Local\Microsoft\Windows\Temporary Internet Files\Content.IE5\REZL4U4X\MP900431761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6013" y="382588"/>
            <a:ext cx="5487987" cy="6092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713" y="260648"/>
            <a:ext cx="471154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La chambre</a:t>
            </a: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300601" y="116632"/>
            <a:ext cx="471154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</a:t>
            </a: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a chambre</a:t>
            </a: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4516" name="Picture 3" descr="C:\Users\NB\AppData\Local\Microsoft\Windows\Temporary Internet Files\Content.IE5\TA10SXHA\MP900427626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275" y="1125538"/>
            <a:ext cx="4875213" cy="5399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300601" y="116632"/>
            <a:ext cx="471154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</a:t>
            </a: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a chambre</a:t>
            </a: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5540" name="Picture 4" descr="C:\Users\NB\AppData\Local\Microsoft\Windows\Temporary Internet Files\Content.IE5\REZL4U4X\MC90021517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463" y="601663"/>
            <a:ext cx="4248150" cy="430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5541" name="Picture 5" descr="C:\Users\NB\AppData\Local\Microsoft\Windows\Temporary Internet Files\Content.IE5\XYNRDUI2\MC90038987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88" y="4732338"/>
            <a:ext cx="4968875" cy="2109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300600" y="116632"/>
            <a:ext cx="4711547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La chambre</a:t>
            </a: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6564" name="Picture 2" descr="C:\Users\NB\AppData\Local\Microsoft\Windows\Temporary Internet Files\Content.IE5\TA10SXHA\MP900341474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2388" y="1557338"/>
            <a:ext cx="5292725" cy="4464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300599" y="116632"/>
            <a:ext cx="4711547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La chambre</a:t>
            </a: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7588" name="Picture 2" descr="C:\Users\NB\AppData\Local\Microsoft\Windows\Temporary Internet Files\Content.IE5\TA10SXHA\MC90032428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4538" y="1039813"/>
            <a:ext cx="4265612" cy="541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300599" y="116632"/>
            <a:ext cx="4711547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La chambre</a:t>
            </a: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8612" name="Picture 4" descr="C:\Users\NB\AppData\Local\Microsoft\Windows\Temporary Internet Files\Content.IE5\XYNRDUI2\MC900411444[1].wm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638" y="836613"/>
            <a:ext cx="4537075" cy="5905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35918" y="116632"/>
            <a:ext cx="5440913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La chambre 2</a:t>
            </a:r>
            <a:endParaRPr lang="cs-CZ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cs typeface="+mn-cs"/>
            </a:endParaRP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8784976" cy="51973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E572E73-7ED4-4FCD-BAEA-C95EAEAA54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graphicEl>
                                              <a:dgm id="{1E572E73-7ED4-4FCD-BAEA-C95EAEAA542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FD12BA5-0B06-4C8D-A846-F2946F6B37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graphicEl>
                                              <a:dgm id="{1FD12BA5-0B06-4C8D-A846-F2946F6B376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8D2D8BA-2F89-4FB3-A9B9-08292AF46D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graphicEl>
                                              <a:dgm id="{18D2D8BA-2F89-4FB3-A9B9-08292AF46DA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1193A90-40F6-4B99-A7D8-4F33A186D8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graphicEl>
                                              <a:dgm id="{F1193A90-40F6-4B99-A7D8-4F33A186D83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8C22104-4A9B-4050-B3D7-39A4FB23DE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graphicEl>
                                              <a:dgm id="{38C22104-4A9B-4050-B3D7-39A4FB23DE1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BF7800C-9097-4B85-A215-84392BBE6D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graphicEl>
                                              <a:dgm id="{7BF7800C-9097-4B85-A215-84392BBE6DB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E139D6E-9C97-4165-B68A-43175E2E09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graphicEl>
                                              <a:dgm id="{4E139D6E-9C97-4165-B68A-43175E2E098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15616" y="116632"/>
            <a:ext cx="283763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L’hôtel</a:t>
            </a:r>
            <a:endParaRPr lang="cs-CZ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cs typeface="+mn-cs"/>
            </a:endParaRP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0660" name="Picture 2" descr="C:\Users\NB\AppData\Local\Microsoft\Windows\Temporary Internet Files\Content.IE5\TA10SXHA\MP900448314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638" y="766763"/>
            <a:ext cx="4284662" cy="609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37554" y="116632"/>
            <a:ext cx="283763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L’hôtel</a:t>
            </a:r>
            <a:endParaRPr lang="cs-CZ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cs typeface="+mn-cs"/>
            </a:endParaRP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1684" name="Picture 2" descr="C:\Users\NB\AppData\Local\Microsoft\Windows\Temporary Internet Files\Content.IE5\XYNRDUI2\MC90037140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6100" y="1341438"/>
            <a:ext cx="4392613" cy="5040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58381" y="116632"/>
            <a:ext cx="283763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L’hôtel</a:t>
            </a:r>
            <a:endParaRPr lang="cs-CZ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cs typeface="+mn-cs"/>
            </a:endParaRP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2708" name="Picture 2" descr="C:\Users\NB\AppData\Local\Microsoft\Windows\Temporary Internet Files\Content.IE5\ZCHNLBPV\MC90036016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0200" y="1341438"/>
            <a:ext cx="4752975" cy="5256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37554" y="116632"/>
            <a:ext cx="283763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L’hôtel</a:t>
            </a:r>
            <a:endParaRPr lang="cs-CZ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cs typeface="+mn-cs"/>
            </a:endParaRP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3732" name="Picture 2" descr="C:\Users\NB\AppData\Local\Microsoft\Windows\Temporary Internet Files\Content.IE5\REZL4U4X\MP900430525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7763" y="1412875"/>
            <a:ext cx="5030787" cy="544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4755" name="Picture 2" descr="C:\Users\NB\AppData\Local\Microsoft\Windows\Temporary Internet Files\Content.IE5\ZCHNLBPV\MP900448647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836613"/>
            <a:ext cx="4356100" cy="266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4756" name="Picture 3" descr="C:\Users\NB\AppData\Local\Microsoft\Windows\Temporary Internet Files\Content.IE5\TA10SXHA\MP900448637[1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3450" y="4292600"/>
            <a:ext cx="5076825" cy="2390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475656" y="122428"/>
            <a:ext cx="283763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L’hôtel</a:t>
            </a:r>
            <a:endParaRPr lang="cs-CZ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37554" y="116632"/>
            <a:ext cx="283763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L’hôtel</a:t>
            </a:r>
            <a:endParaRPr lang="cs-CZ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cs typeface="+mn-cs"/>
            </a:endParaRP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5780" name="Picture 2" descr="C:\Users\NB\AppData\Local\Microsoft\Windows\Temporary Internet Files\Content.IE5\REZL4U4X\MC90041262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175" y="765175"/>
            <a:ext cx="5076825" cy="5616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37554" y="116632"/>
            <a:ext cx="283763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L’hôtel</a:t>
            </a:r>
            <a:endParaRPr lang="cs-CZ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cs typeface="+mn-cs"/>
            </a:endParaRP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6804" name="Picture 2" descr="C:\Users\NB\AppData\Local\Microsoft\Windows\Temporary Internet Files\Content.IE5\ZCHNLBPV\MP900423057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0575" y="1196975"/>
            <a:ext cx="5562600" cy="5345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37554" y="116632"/>
            <a:ext cx="283763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L’hôtel</a:t>
            </a:r>
            <a:endParaRPr lang="cs-CZ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cs typeface="+mn-cs"/>
            </a:endParaRPr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1412776"/>
          <a:ext cx="34048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7828" name="Picture 2" descr="C:\Users\NB\AppData\Local\Microsoft\Windows\Temporary Internet Files\Content.IE5\XYNRDUI2\MC900432517[1].wm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6013" y="1700213"/>
            <a:ext cx="5308600" cy="3097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7829" name="Picture 3" descr="C:\Users\NB\AppData\Local\Microsoft\Windows\Temporary Internet Files\Content.IE5\ZCHNLBPV\MC90004865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4221163"/>
            <a:ext cx="4391025" cy="2420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8CC8303C-1658-4B8E-915A-1725BDD77C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750" y="1052513"/>
            <a:ext cx="7848600" cy="4051300"/>
          </a:xfrm>
        </p:spPr>
        <p:txBody>
          <a:bodyPr rtlCol="0">
            <a:normAutofit/>
          </a:bodyPr>
          <a:lstStyle/>
          <a:p>
            <a:pPr eaLnBrk="1" fontAlgn="auto" hangingPunct="1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sz="4000" dirty="0" smtClean="0">
                <a:solidFill>
                  <a:srgbClr val="FFFF00"/>
                </a:solidFill>
              </a:rPr>
              <a:t>Vytvořte věty podle obrázků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750" y="1052513"/>
            <a:ext cx="7848600" cy="5113337"/>
          </a:xfrm>
        </p:spPr>
        <p:txBody>
          <a:bodyPr rtlCol="0">
            <a:normAutofit/>
          </a:bodyPr>
          <a:lstStyle/>
          <a:p>
            <a:pPr eaLnBrk="1" fontAlgn="auto" hangingPunct="1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sz="4000" dirty="0" smtClean="0">
                <a:solidFill>
                  <a:srgbClr val="FFFF00"/>
                </a:solidFill>
              </a:rPr>
              <a:t>Přečtěte </a:t>
            </a:r>
            <a:r>
              <a:rPr lang="cs-CZ" sz="4000" dirty="0">
                <a:solidFill>
                  <a:srgbClr val="FFFF00"/>
                </a:solidFill>
              </a:rPr>
              <a:t>si rozhovor</a:t>
            </a:r>
          </a:p>
          <a:p>
            <a:pPr eaLnBrk="1" fontAlgn="auto" hangingPunct="1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sz="4000" dirty="0">
                <a:solidFill>
                  <a:srgbClr val="FFFF00"/>
                </a:solidFill>
              </a:rPr>
              <a:t>Seřaďte věty do správného pořadí  a vytvořte rozhovor, ve kterém si zákazník objedná hotelový pokoj</a:t>
            </a:r>
          </a:p>
          <a:p>
            <a:pPr marL="0" indent="0" eaLnBrk="1" fontAlgn="auto" hangingPunct="1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endParaRPr lang="cs-CZ" sz="4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endParaRPr lang="cs-CZ" sz="4000" dirty="0" smtClean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180975"/>
            <a:ext cx="8137525" cy="6669088"/>
          </a:xfrm>
        </p:spPr>
        <p:txBody>
          <a:bodyPr rtlCol="0">
            <a:normAutofit fontScale="25000" lnSpcReduction="20000"/>
          </a:bodyPr>
          <a:lstStyle/>
          <a:p>
            <a:pPr marL="0" indent="0" eaLnBrk="1" hangingPunct="1">
              <a:buFont typeface="Wingdings 2" pitchFamily="18" charset="2"/>
              <a:buNone/>
              <a:defRPr/>
            </a:pPr>
            <a:endParaRPr lang="cs-CZ" sz="8000" b="1" dirty="0" smtClean="0"/>
          </a:p>
          <a:p>
            <a:pPr eaLnBrk="1" hangingPunct="1">
              <a:defRPr/>
            </a:pPr>
            <a:r>
              <a:rPr lang="cs-CZ" sz="9600" b="1" dirty="0" err="1" smtClean="0"/>
              <a:t>Bonjour</a:t>
            </a:r>
            <a:r>
              <a:rPr lang="cs-CZ" sz="9600" b="1" dirty="0"/>
              <a:t>, Je </a:t>
            </a:r>
            <a:r>
              <a:rPr lang="cs-CZ" sz="9600" b="1" dirty="0" err="1"/>
              <a:t>voudrais</a:t>
            </a:r>
            <a:r>
              <a:rPr lang="cs-CZ" sz="9600" b="1" dirty="0"/>
              <a:t> </a:t>
            </a:r>
            <a:r>
              <a:rPr lang="cs-CZ" sz="9600" b="1" dirty="0" err="1"/>
              <a:t>faire</a:t>
            </a:r>
            <a:r>
              <a:rPr lang="cs-CZ" sz="9600" b="1" dirty="0"/>
              <a:t> </a:t>
            </a:r>
            <a:r>
              <a:rPr lang="cs-CZ" sz="9600" b="1" dirty="0" err="1"/>
              <a:t>une</a:t>
            </a:r>
            <a:r>
              <a:rPr lang="cs-CZ" sz="9600" b="1" dirty="0"/>
              <a:t> </a:t>
            </a:r>
            <a:r>
              <a:rPr lang="cs-CZ" sz="9600" b="1" dirty="0" err="1"/>
              <a:t>réservation</a:t>
            </a:r>
            <a:r>
              <a:rPr lang="cs-CZ" sz="9600" b="1" dirty="0"/>
              <a:t>.</a:t>
            </a:r>
            <a:r>
              <a:rPr lang="cs-CZ" sz="9600" b="1" u="sng" dirty="0"/>
              <a:t> 		</a:t>
            </a:r>
            <a:r>
              <a:rPr lang="cs-CZ" sz="9600" b="1" dirty="0"/>
              <a:t>	Comment </a:t>
            </a:r>
            <a:r>
              <a:rPr lang="cs-CZ" sz="9600" b="1" dirty="0" err="1"/>
              <a:t>ça</a:t>
            </a:r>
            <a:r>
              <a:rPr lang="cs-CZ" sz="9600" b="1" dirty="0"/>
              <a:t> </a:t>
            </a:r>
            <a:r>
              <a:rPr lang="cs-CZ" sz="9600" b="1" dirty="0" err="1"/>
              <a:t>s’écrit</a:t>
            </a:r>
            <a:r>
              <a:rPr lang="cs-CZ" sz="9600" b="1" dirty="0"/>
              <a:t>?</a:t>
            </a:r>
          </a:p>
          <a:p>
            <a:pPr eaLnBrk="1" hangingPunct="1">
              <a:defRPr/>
            </a:pPr>
            <a:r>
              <a:rPr lang="cs-CZ" sz="9600" b="1" dirty="0"/>
              <a:t>	</a:t>
            </a:r>
            <a:r>
              <a:rPr lang="cs-CZ" sz="9600" b="1" dirty="0" err="1"/>
              <a:t>Voulez</a:t>
            </a:r>
            <a:r>
              <a:rPr lang="cs-CZ" sz="9600" b="1" dirty="0"/>
              <a:t>-vous </a:t>
            </a:r>
            <a:r>
              <a:rPr lang="cs-CZ" sz="9600" b="1" dirty="0" err="1"/>
              <a:t>réserver</a:t>
            </a:r>
            <a:r>
              <a:rPr lang="cs-CZ" sz="9600" b="1" dirty="0"/>
              <a:t> la chambre </a:t>
            </a:r>
            <a:r>
              <a:rPr lang="cs-CZ" sz="9600" b="1" dirty="0" err="1"/>
              <a:t>pour</a:t>
            </a:r>
            <a:r>
              <a:rPr lang="cs-CZ" sz="9600" b="1" dirty="0"/>
              <a:t> </a:t>
            </a:r>
            <a:r>
              <a:rPr lang="cs-CZ" sz="9600" b="1" dirty="0" err="1"/>
              <a:t>combien</a:t>
            </a:r>
            <a:r>
              <a:rPr lang="cs-CZ" sz="9600" b="1" dirty="0"/>
              <a:t> de </a:t>
            </a:r>
            <a:r>
              <a:rPr lang="cs-CZ" sz="9600" b="1" dirty="0" err="1"/>
              <a:t>nuit</a:t>
            </a:r>
            <a:r>
              <a:rPr lang="cs-CZ" sz="9600" b="1" dirty="0"/>
              <a:t>?</a:t>
            </a:r>
          </a:p>
          <a:p>
            <a:pPr eaLnBrk="1" hangingPunct="1">
              <a:defRPr/>
            </a:pPr>
            <a:r>
              <a:rPr lang="cs-CZ" sz="9600" b="1" dirty="0"/>
              <a:t>	D-U- P- O- N- T	</a:t>
            </a:r>
          </a:p>
          <a:p>
            <a:pPr eaLnBrk="1" hangingPunct="1">
              <a:defRPr/>
            </a:pPr>
            <a:r>
              <a:rPr lang="cs-CZ" sz="9600" b="1" dirty="0"/>
              <a:t>Pour </a:t>
            </a:r>
            <a:r>
              <a:rPr lang="cs-CZ" sz="9600" b="1" dirty="0" err="1"/>
              <a:t>deux</a:t>
            </a:r>
            <a:r>
              <a:rPr lang="cs-CZ" sz="9600" b="1" dirty="0"/>
              <a:t> </a:t>
            </a:r>
            <a:r>
              <a:rPr lang="cs-CZ" sz="9600" b="1" dirty="0" err="1"/>
              <a:t>nuits</a:t>
            </a:r>
            <a:r>
              <a:rPr lang="cs-CZ" sz="9600" b="1" dirty="0"/>
              <a:t>.</a:t>
            </a:r>
          </a:p>
          <a:p>
            <a:pPr eaLnBrk="1" hangingPunct="1">
              <a:defRPr/>
            </a:pPr>
            <a:r>
              <a:rPr lang="cs-CZ" sz="9600" b="1" dirty="0"/>
              <a:t>H</a:t>
            </a:r>
            <a:r>
              <a:rPr lang="fr-FR" sz="9600" b="1" dirty="0"/>
              <a:t>ôtel de la Paix, Bruno Cozzi, b</a:t>
            </a:r>
            <a:r>
              <a:rPr lang="cs-CZ" sz="9600" b="1" dirty="0" err="1"/>
              <a:t>onjour</a:t>
            </a:r>
            <a:r>
              <a:rPr lang="cs-CZ" sz="9600" b="1" dirty="0" smtClean="0"/>
              <a:t>.</a:t>
            </a:r>
            <a:r>
              <a:rPr lang="cs-CZ" sz="9600" b="1" dirty="0"/>
              <a:t>		</a:t>
            </a:r>
          </a:p>
          <a:p>
            <a:pPr eaLnBrk="1" hangingPunct="1">
              <a:defRPr/>
            </a:pPr>
            <a:r>
              <a:rPr lang="cs-CZ" sz="9600" b="1" dirty="0"/>
              <a:t>Pour </a:t>
            </a:r>
            <a:r>
              <a:rPr lang="cs-CZ" sz="9600" b="1" dirty="0" err="1"/>
              <a:t>combien</a:t>
            </a:r>
            <a:r>
              <a:rPr lang="cs-CZ" sz="9600" b="1" dirty="0"/>
              <a:t> de </a:t>
            </a:r>
            <a:r>
              <a:rPr lang="cs-CZ" sz="9600" b="1" dirty="0" err="1"/>
              <a:t>personnes</a:t>
            </a:r>
            <a:r>
              <a:rPr lang="cs-CZ" sz="9600" b="1" dirty="0"/>
              <a:t>?</a:t>
            </a:r>
          </a:p>
          <a:p>
            <a:pPr eaLnBrk="1" hangingPunct="1">
              <a:defRPr/>
            </a:pPr>
            <a:r>
              <a:rPr lang="cs-CZ" sz="9600" b="1" dirty="0"/>
              <a:t>Je </a:t>
            </a:r>
            <a:r>
              <a:rPr lang="cs-CZ" sz="9600" b="1" dirty="0" err="1"/>
              <a:t>voudrais</a:t>
            </a:r>
            <a:r>
              <a:rPr lang="cs-CZ" sz="9600" b="1" dirty="0"/>
              <a:t> </a:t>
            </a:r>
            <a:r>
              <a:rPr lang="cs-CZ" sz="9600" b="1" dirty="0" err="1"/>
              <a:t>arriver</a:t>
            </a:r>
            <a:r>
              <a:rPr lang="cs-CZ" sz="9600" b="1" dirty="0"/>
              <a:t> </a:t>
            </a:r>
            <a:r>
              <a:rPr lang="cs-CZ" sz="9600" b="1" dirty="0" err="1"/>
              <a:t>le</a:t>
            </a:r>
            <a:r>
              <a:rPr lang="cs-CZ" sz="9600" b="1" dirty="0"/>
              <a:t> </a:t>
            </a:r>
            <a:r>
              <a:rPr lang="cs-CZ" sz="9600" b="1" dirty="0" err="1"/>
              <a:t>deux</a:t>
            </a:r>
            <a:r>
              <a:rPr lang="cs-CZ" sz="9600" b="1" dirty="0"/>
              <a:t> </a:t>
            </a:r>
            <a:r>
              <a:rPr lang="cs-CZ" sz="9600" b="1" dirty="0" err="1"/>
              <a:t>mars</a:t>
            </a:r>
            <a:r>
              <a:rPr lang="cs-CZ" sz="9600" b="1" dirty="0"/>
              <a:t>. </a:t>
            </a:r>
          </a:p>
          <a:p>
            <a:pPr eaLnBrk="1" hangingPunct="1">
              <a:defRPr/>
            </a:pPr>
            <a:r>
              <a:rPr lang="cs-CZ" sz="9600" b="1" dirty="0"/>
              <a:t>La </a:t>
            </a:r>
            <a:r>
              <a:rPr lang="cs-CZ" sz="9600" b="1" dirty="0" err="1"/>
              <a:t>réservation</a:t>
            </a:r>
            <a:r>
              <a:rPr lang="cs-CZ" sz="9600" b="1" dirty="0"/>
              <a:t> sera à </a:t>
            </a:r>
            <a:r>
              <a:rPr lang="cs-CZ" sz="9600" b="1" dirty="0" err="1"/>
              <a:t>quel</a:t>
            </a:r>
            <a:r>
              <a:rPr lang="cs-CZ" sz="9600" b="1" dirty="0"/>
              <a:t> </a:t>
            </a:r>
            <a:r>
              <a:rPr lang="cs-CZ" sz="9600" b="1" dirty="0" err="1"/>
              <a:t>nom</a:t>
            </a:r>
            <a:r>
              <a:rPr lang="cs-CZ" sz="9600" b="1" dirty="0"/>
              <a:t>?</a:t>
            </a:r>
          </a:p>
          <a:p>
            <a:pPr eaLnBrk="1" hangingPunct="1">
              <a:defRPr/>
            </a:pPr>
            <a:r>
              <a:rPr lang="cs-CZ" sz="9600" b="1" dirty="0"/>
              <a:t>Madame </a:t>
            </a:r>
            <a:r>
              <a:rPr lang="cs-CZ" sz="9600" b="1" dirty="0" err="1"/>
              <a:t>Dupont</a:t>
            </a:r>
            <a:r>
              <a:rPr lang="cs-CZ" sz="9600" b="1" dirty="0"/>
              <a:t>.</a:t>
            </a:r>
          </a:p>
          <a:p>
            <a:pPr eaLnBrk="1" hangingPunct="1">
              <a:defRPr/>
            </a:pPr>
            <a:r>
              <a:rPr lang="cs-CZ" sz="9600" b="1" dirty="0" err="1"/>
              <a:t>Attendez</a:t>
            </a:r>
            <a:r>
              <a:rPr lang="cs-CZ" sz="9600" b="1" dirty="0"/>
              <a:t> </a:t>
            </a:r>
            <a:r>
              <a:rPr lang="cs-CZ" sz="9600" b="1" dirty="0" err="1"/>
              <a:t>un</a:t>
            </a:r>
            <a:r>
              <a:rPr lang="cs-CZ" sz="9600" b="1" dirty="0"/>
              <a:t> instant, je </a:t>
            </a:r>
            <a:r>
              <a:rPr lang="cs-CZ" sz="9600" b="1" dirty="0" err="1"/>
              <a:t>vais</a:t>
            </a:r>
            <a:r>
              <a:rPr lang="cs-CZ" sz="9600" b="1" dirty="0"/>
              <a:t> </a:t>
            </a:r>
            <a:r>
              <a:rPr lang="cs-CZ" sz="9600" b="1" dirty="0" err="1"/>
              <a:t>voir</a:t>
            </a:r>
            <a:r>
              <a:rPr lang="cs-CZ" sz="9600" b="1" dirty="0"/>
              <a:t>, </a:t>
            </a:r>
            <a:r>
              <a:rPr lang="cs-CZ" sz="9600" b="1" dirty="0" err="1"/>
              <a:t>ah</a:t>
            </a:r>
            <a:r>
              <a:rPr lang="cs-CZ" sz="9600" b="1" dirty="0"/>
              <a:t> </a:t>
            </a:r>
            <a:r>
              <a:rPr lang="cs-CZ" sz="9600" b="1" dirty="0" err="1"/>
              <a:t>voilà</a:t>
            </a:r>
            <a:r>
              <a:rPr lang="cs-CZ" sz="9600" b="1" dirty="0"/>
              <a:t>…. </a:t>
            </a:r>
            <a:r>
              <a:rPr lang="cs-CZ" sz="9600" b="1" dirty="0" err="1"/>
              <a:t>Il</a:t>
            </a:r>
            <a:r>
              <a:rPr lang="cs-CZ" sz="9600" b="1" dirty="0"/>
              <a:t> y a des </a:t>
            </a:r>
            <a:r>
              <a:rPr lang="cs-CZ" sz="9600" b="1" dirty="0" err="1"/>
              <a:t>chambres</a:t>
            </a:r>
            <a:r>
              <a:rPr lang="cs-CZ" sz="9600" b="1" dirty="0"/>
              <a:t> </a:t>
            </a:r>
            <a:r>
              <a:rPr lang="cs-CZ" sz="9600" b="1" dirty="0" err="1"/>
              <a:t>libres</a:t>
            </a:r>
            <a:r>
              <a:rPr lang="cs-CZ" sz="9600" b="1" dirty="0"/>
              <a:t>.  </a:t>
            </a:r>
            <a:r>
              <a:rPr lang="cs-CZ" sz="9600" b="1" dirty="0" err="1"/>
              <a:t>Quand</a:t>
            </a:r>
            <a:r>
              <a:rPr lang="cs-CZ" sz="9600" b="1" dirty="0"/>
              <a:t> </a:t>
            </a:r>
            <a:r>
              <a:rPr lang="cs-CZ" sz="9600" b="1" dirty="0" err="1"/>
              <a:t>voulez</a:t>
            </a:r>
            <a:r>
              <a:rPr lang="cs-CZ" sz="9600" b="1" dirty="0"/>
              <a:t>-vous </a:t>
            </a:r>
            <a:r>
              <a:rPr lang="cs-CZ" sz="9600" b="1" dirty="0" err="1"/>
              <a:t>venir</a:t>
            </a:r>
            <a:r>
              <a:rPr lang="cs-CZ" sz="9600" b="1" dirty="0"/>
              <a:t>? </a:t>
            </a:r>
          </a:p>
          <a:p>
            <a:pPr eaLnBrk="1" hangingPunct="1">
              <a:defRPr/>
            </a:pPr>
            <a:r>
              <a:rPr lang="cs-CZ" sz="9600" b="1" dirty="0"/>
              <a:t>89 Euro par chambre.</a:t>
            </a:r>
          </a:p>
          <a:p>
            <a:pPr eaLnBrk="1" hangingPunct="1">
              <a:defRPr/>
            </a:pPr>
            <a:r>
              <a:rPr lang="cs-CZ" sz="9600" b="1" dirty="0" err="1" smtClean="0"/>
              <a:t>Alors</a:t>
            </a:r>
            <a:r>
              <a:rPr lang="cs-CZ" sz="9600" b="1" dirty="0"/>
              <a:t>, </a:t>
            </a:r>
            <a:r>
              <a:rPr lang="cs-CZ" sz="9600" b="1" dirty="0" err="1"/>
              <a:t>c’est</a:t>
            </a:r>
            <a:r>
              <a:rPr lang="cs-CZ" sz="9600" b="1" dirty="0"/>
              <a:t> </a:t>
            </a:r>
            <a:r>
              <a:rPr lang="cs-CZ" sz="9600" b="1" dirty="0" err="1"/>
              <a:t>entendu</a:t>
            </a:r>
            <a:r>
              <a:rPr lang="cs-CZ" sz="9600" b="1" dirty="0" smtClean="0"/>
              <a:t>.</a:t>
            </a:r>
            <a:endParaRPr lang="cs-CZ" sz="9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7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7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7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7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75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75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75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75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75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75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75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75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75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75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692150"/>
            <a:ext cx="7848600" cy="4608513"/>
          </a:xfrm>
        </p:spPr>
        <p:txBody>
          <a:bodyPr/>
          <a:lstStyle/>
          <a:p>
            <a:pPr eaLnBrk="1" hangingPunct="1"/>
            <a:r>
              <a:rPr lang="cs-CZ" altLang="cs-CZ" sz="3400" b="1" smtClean="0"/>
              <a:t>Au revoir madame.</a:t>
            </a:r>
          </a:p>
          <a:p>
            <a:pPr eaLnBrk="1" hangingPunct="1"/>
            <a:r>
              <a:rPr lang="cs-CZ" altLang="cs-CZ" sz="3400" b="1" smtClean="0"/>
              <a:t>Pour deux personnes.</a:t>
            </a:r>
          </a:p>
          <a:p>
            <a:pPr eaLnBrk="1" hangingPunct="1"/>
            <a:r>
              <a:rPr lang="cs-CZ" altLang="cs-CZ" sz="3400" b="1" smtClean="0"/>
              <a:t>Quel est le prix de chambre?</a:t>
            </a:r>
          </a:p>
          <a:p>
            <a:pPr eaLnBrk="1" hangingPunct="1"/>
            <a:r>
              <a:rPr lang="cs-CZ" altLang="cs-CZ" sz="3400" b="1" smtClean="0"/>
              <a:t>Merci</a:t>
            </a:r>
          </a:p>
          <a:p>
            <a:pPr eaLnBrk="1" hangingPunct="1"/>
            <a:r>
              <a:rPr lang="cs-CZ" altLang="cs-CZ" sz="3400" b="1" smtClean="0"/>
              <a:t> Alors, c’est entendu.</a:t>
            </a:r>
          </a:p>
          <a:p>
            <a:pPr eaLnBrk="1" hangingPunct="1"/>
            <a:endParaRPr lang="cs-CZ" altLang="cs-CZ" sz="8000" b="1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188913"/>
            <a:ext cx="7848600" cy="6553200"/>
          </a:xfrm>
        </p:spPr>
        <p:txBody>
          <a:bodyPr rtlCol="0">
            <a:noAutofit/>
          </a:bodyPr>
          <a:lstStyle/>
          <a:p>
            <a:pPr marL="0" indent="0" eaLnBrk="1" hangingPunct="1">
              <a:buFont typeface="Wingdings 2" pitchFamily="18" charset="2"/>
              <a:buNone/>
              <a:defRPr/>
            </a:pPr>
            <a:endParaRPr lang="cs-CZ" sz="1600" b="1" dirty="0"/>
          </a:p>
          <a:p>
            <a:pPr eaLnBrk="1" hangingPunct="1">
              <a:defRPr/>
            </a:pPr>
            <a:r>
              <a:rPr lang="cs-CZ" sz="1600" b="1" dirty="0"/>
              <a:t>H</a:t>
            </a:r>
            <a:r>
              <a:rPr lang="fr-FR" sz="1600" b="1" dirty="0"/>
              <a:t>ôtel de la Paix, Bruno Cozzi, b</a:t>
            </a:r>
            <a:r>
              <a:rPr lang="cs-CZ" sz="1600" b="1" dirty="0" err="1"/>
              <a:t>onjour</a:t>
            </a:r>
            <a:r>
              <a:rPr lang="cs-CZ" sz="1600" b="1" dirty="0"/>
              <a:t>.				</a:t>
            </a:r>
          </a:p>
          <a:p>
            <a:pPr eaLnBrk="1" hangingPunct="1">
              <a:defRPr/>
            </a:pPr>
            <a:r>
              <a:rPr lang="cs-CZ" sz="1600" b="1" dirty="0" err="1"/>
              <a:t>Bonjour</a:t>
            </a:r>
            <a:r>
              <a:rPr lang="cs-CZ" sz="1600" b="1" dirty="0"/>
              <a:t>, Je </a:t>
            </a:r>
            <a:r>
              <a:rPr lang="cs-CZ" sz="1600" b="1" dirty="0" err="1"/>
              <a:t>voudrais</a:t>
            </a:r>
            <a:r>
              <a:rPr lang="cs-CZ" sz="1600" b="1" dirty="0"/>
              <a:t> </a:t>
            </a:r>
            <a:r>
              <a:rPr lang="cs-CZ" sz="1600" b="1" dirty="0" err="1"/>
              <a:t>faire</a:t>
            </a:r>
            <a:r>
              <a:rPr lang="cs-CZ" sz="1600" b="1" dirty="0"/>
              <a:t> </a:t>
            </a:r>
            <a:r>
              <a:rPr lang="cs-CZ" sz="1600" b="1" dirty="0" err="1"/>
              <a:t>une</a:t>
            </a:r>
            <a:r>
              <a:rPr lang="cs-CZ" sz="1600" b="1" dirty="0"/>
              <a:t> </a:t>
            </a:r>
            <a:r>
              <a:rPr lang="cs-CZ" sz="1600" b="1" dirty="0" err="1"/>
              <a:t>réservation</a:t>
            </a:r>
            <a:r>
              <a:rPr lang="cs-CZ" sz="1600" b="1" dirty="0"/>
              <a:t>.</a:t>
            </a:r>
          </a:p>
          <a:p>
            <a:pPr eaLnBrk="1" hangingPunct="1">
              <a:defRPr/>
            </a:pPr>
            <a:r>
              <a:rPr lang="cs-CZ" sz="1600" b="1" dirty="0"/>
              <a:t>La </a:t>
            </a:r>
            <a:r>
              <a:rPr lang="cs-CZ" sz="1600" b="1" dirty="0" err="1"/>
              <a:t>réservation</a:t>
            </a:r>
            <a:r>
              <a:rPr lang="cs-CZ" sz="1600" b="1" dirty="0"/>
              <a:t> sera à </a:t>
            </a:r>
            <a:r>
              <a:rPr lang="cs-CZ" sz="1600" b="1" dirty="0" err="1"/>
              <a:t>quel</a:t>
            </a:r>
            <a:r>
              <a:rPr lang="cs-CZ" sz="1600" b="1" dirty="0"/>
              <a:t> </a:t>
            </a:r>
            <a:r>
              <a:rPr lang="cs-CZ" sz="1600" b="1" dirty="0" err="1"/>
              <a:t>nom</a:t>
            </a:r>
            <a:r>
              <a:rPr lang="cs-CZ" sz="1600" b="1" dirty="0"/>
              <a:t>?</a:t>
            </a:r>
          </a:p>
          <a:p>
            <a:pPr eaLnBrk="1" hangingPunct="1">
              <a:defRPr/>
            </a:pPr>
            <a:r>
              <a:rPr lang="cs-CZ" sz="1600" b="1" dirty="0"/>
              <a:t>Madame </a:t>
            </a:r>
            <a:r>
              <a:rPr lang="cs-CZ" sz="1600" b="1" dirty="0" err="1"/>
              <a:t>Dupont</a:t>
            </a:r>
            <a:r>
              <a:rPr lang="cs-CZ" sz="1600" b="1" dirty="0"/>
              <a:t>.</a:t>
            </a:r>
          </a:p>
          <a:p>
            <a:pPr eaLnBrk="1" hangingPunct="1">
              <a:defRPr/>
            </a:pPr>
            <a:r>
              <a:rPr lang="cs-CZ" sz="1600" b="1" dirty="0"/>
              <a:t>Comment </a:t>
            </a:r>
            <a:r>
              <a:rPr lang="cs-CZ" sz="1600" b="1" dirty="0" err="1"/>
              <a:t>ça</a:t>
            </a:r>
            <a:r>
              <a:rPr lang="cs-CZ" sz="1600" b="1" dirty="0"/>
              <a:t> </a:t>
            </a:r>
            <a:r>
              <a:rPr lang="cs-CZ" sz="1600" b="1" dirty="0" err="1" smtClean="0"/>
              <a:t>s’écrit</a:t>
            </a:r>
            <a:r>
              <a:rPr lang="cs-CZ" sz="1600" b="1" dirty="0" smtClean="0"/>
              <a:t>?                 </a:t>
            </a:r>
            <a:endParaRPr lang="cs-CZ" sz="1600" b="1" dirty="0" smtClean="0">
              <a:solidFill>
                <a:srgbClr val="FF0000"/>
              </a:solidFill>
            </a:endParaRPr>
          </a:p>
          <a:p>
            <a:pPr eaLnBrk="1" hangingPunct="1">
              <a:defRPr/>
            </a:pPr>
            <a:r>
              <a:rPr lang="cs-CZ" sz="1600" b="1" dirty="0" smtClean="0"/>
              <a:t>D-U- P- O- N- T</a:t>
            </a:r>
          </a:p>
          <a:p>
            <a:pPr eaLnBrk="1" hangingPunct="1">
              <a:defRPr/>
            </a:pPr>
            <a:r>
              <a:rPr lang="cs-CZ" sz="1600" b="1" dirty="0" err="1" smtClean="0"/>
              <a:t>Attendez</a:t>
            </a:r>
            <a:r>
              <a:rPr lang="cs-CZ" sz="1600" b="1" dirty="0" smtClean="0"/>
              <a:t> </a:t>
            </a:r>
            <a:r>
              <a:rPr lang="cs-CZ" sz="1600" b="1" dirty="0" err="1"/>
              <a:t>un</a:t>
            </a:r>
            <a:r>
              <a:rPr lang="cs-CZ" sz="1600" b="1" dirty="0"/>
              <a:t> instant, je </a:t>
            </a:r>
            <a:r>
              <a:rPr lang="cs-CZ" sz="1600" b="1" dirty="0" err="1"/>
              <a:t>vais</a:t>
            </a:r>
            <a:r>
              <a:rPr lang="cs-CZ" sz="1600" b="1" dirty="0"/>
              <a:t> </a:t>
            </a:r>
            <a:r>
              <a:rPr lang="cs-CZ" sz="1600" b="1" dirty="0" err="1"/>
              <a:t>voir</a:t>
            </a:r>
            <a:r>
              <a:rPr lang="cs-CZ" sz="1600" b="1" dirty="0"/>
              <a:t>, </a:t>
            </a:r>
            <a:r>
              <a:rPr lang="cs-CZ" sz="1600" b="1" dirty="0" err="1"/>
              <a:t>ah</a:t>
            </a:r>
            <a:r>
              <a:rPr lang="cs-CZ" sz="1600" b="1" dirty="0"/>
              <a:t> </a:t>
            </a:r>
            <a:r>
              <a:rPr lang="cs-CZ" sz="1600" b="1" dirty="0" err="1"/>
              <a:t>voilà</a:t>
            </a:r>
            <a:r>
              <a:rPr lang="cs-CZ" sz="1600" b="1" dirty="0"/>
              <a:t>…. </a:t>
            </a:r>
            <a:r>
              <a:rPr lang="cs-CZ" sz="1600" b="1" dirty="0" err="1"/>
              <a:t>Il</a:t>
            </a:r>
            <a:r>
              <a:rPr lang="cs-CZ" sz="1600" b="1" dirty="0"/>
              <a:t> y a des </a:t>
            </a:r>
            <a:r>
              <a:rPr lang="cs-CZ" sz="1600" b="1" dirty="0" err="1"/>
              <a:t>chambres</a:t>
            </a:r>
            <a:r>
              <a:rPr lang="cs-CZ" sz="1600" b="1" dirty="0"/>
              <a:t> </a:t>
            </a:r>
            <a:r>
              <a:rPr lang="cs-CZ" sz="1600" b="1" dirty="0" err="1"/>
              <a:t>libres</a:t>
            </a:r>
            <a:r>
              <a:rPr lang="cs-CZ" sz="1600" b="1" dirty="0"/>
              <a:t>.  </a:t>
            </a:r>
            <a:r>
              <a:rPr lang="cs-CZ" sz="1600" b="1" dirty="0" err="1"/>
              <a:t>Quand</a:t>
            </a:r>
            <a:r>
              <a:rPr lang="cs-CZ" sz="1600" b="1" dirty="0"/>
              <a:t> </a:t>
            </a:r>
            <a:r>
              <a:rPr lang="cs-CZ" sz="1600" b="1" dirty="0" err="1"/>
              <a:t>voulez</a:t>
            </a:r>
            <a:r>
              <a:rPr lang="cs-CZ" sz="1600" b="1" dirty="0"/>
              <a:t>-vous </a:t>
            </a:r>
            <a:r>
              <a:rPr lang="cs-CZ" sz="1600" b="1" dirty="0" err="1"/>
              <a:t>venir</a:t>
            </a:r>
            <a:r>
              <a:rPr lang="cs-CZ" sz="1600" b="1" dirty="0"/>
              <a:t>? </a:t>
            </a:r>
          </a:p>
          <a:p>
            <a:pPr eaLnBrk="1" hangingPunct="1">
              <a:defRPr/>
            </a:pPr>
            <a:r>
              <a:rPr lang="cs-CZ" sz="1600" b="1" dirty="0"/>
              <a:t>Je </a:t>
            </a:r>
            <a:r>
              <a:rPr lang="cs-CZ" sz="1600" b="1" dirty="0" err="1"/>
              <a:t>voudrais</a:t>
            </a:r>
            <a:r>
              <a:rPr lang="cs-CZ" sz="1600" b="1" dirty="0"/>
              <a:t> </a:t>
            </a:r>
            <a:r>
              <a:rPr lang="cs-CZ" sz="1600" b="1" dirty="0" err="1"/>
              <a:t>arriver</a:t>
            </a:r>
            <a:r>
              <a:rPr lang="cs-CZ" sz="1600" b="1" dirty="0"/>
              <a:t> </a:t>
            </a:r>
            <a:r>
              <a:rPr lang="cs-CZ" sz="1600" b="1" dirty="0" err="1"/>
              <a:t>le</a:t>
            </a:r>
            <a:r>
              <a:rPr lang="cs-CZ" sz="1600" b="1" dirty="0"/>
              <a:t> </a:t>
            </a:r>
            <a:r>
              <a:rPr lang="cs-CZ" sz="1600" b="1" dirty="0" err="1"/>
              <a:t>deux</a:t>
            </a:r>
            <a:r>
              <a:rPr lang="cs-CZ" sz="1600" b="1" dirty="0"/>
              <a:t> </a:t>
            </a:r>
            <a:r>
              <a:rPr lang="cs-CZ" sz="1600" b="1" dirty="0" err="1"/>
              <a:t>mars</a:t>
            </a:r>
            <a:r>
              <a:rPr lang="cs-CZ" sz="1600" b="1" dirty="0"/>
              <a:t>. </a:t>
            </a:r>
          </a:p>
          <a:p>
            <a:pPr eaLnBrk="1" hangingPunct="1">
              <a:defRPr/>
            </a:pPr>
            <a:r>
              <a:rPr lang="cs-CZ" sz="1600" b="1" dirty="0" err="1"/>
              <a:t>Voulez</a:t>
            </a:r>
            <a:r>
              <a:rPr lang="cs-CZ" sz="1600" b="1" dirty="0"/>
              <a:t>-vous </a:t>
            </a:r>
            <a:r>
              <a:rPr lang="cs-CZ" sz="1600" b="1" dirty="0" err="1"/>
              <a:t>réserver</a:t>
            </a:r>
            <a:r>
              <a:rPr lang="cs-CZ" sz="1600" b="1" dirty="0"/>
              <a:t> la chambre </a:t>
            </a:r>
            <a:r>
              <a:rPr lang="cs-CZ" sz="1600" b="1" dirty="0" err="1"/>
              <a:t>pour</a:t>
            </a:r>
            <a:r>
              <a:rPr lang="cs-CZ" sz="1600" b="1" dirty="0"/>
              <a:t> </a:t>
            </a:r>
            <a:r>
              <a:rPr lang="cs-CZ" sz="1600" b="1" dirty="0" err="1"/>
              <a:t>combien</a:t>
            </a:r>
            <a:r>
              <a:rPr lang="cs-CZ" sz="1600" b="1" dirty="0"/>
              <a:t> de </a:t>
            </a:r>
            <a:r>
              <a:rPr lang="cs-CZ" sz="1600" b="1" dirty="0" err="1"/>
              <a:t>nuit</a:t>
            </a:r>
            <a:r>
              <a:rPr lang="cs-CZ" sz="1600" b="1" dirty="0"/>
              <a:t>?</a:t>
            </a:r>
          </a:p>
          <a:p>
            <a:pPr eaLnBrk="1" hangingPunct="1">
              <a:defRPr/>
            </a:pPr>
            <a:r>
              <a:rPr lang="cs-CZ" sz="1600" b="1" dirty="0"/>
              <a:t>Pour </a:t>
            </a:r>
            <a:r>
              <a:rPr lang="cs-CZ" sz="1600" b="1" dirty="0" err="1"/>
              <a:t>deux</a:t>
            </a:r>
            <a:r>
              <a:rPr lang="cs-CZ" sz="1600" b="1" dirty="0"/>
              <a:t> </a:t>
            </a:r>
            <a:r>
              <a:rPr lang="cs-CZ" sz="1600" b="1" dirty="0" err="1"/>
              <a:t>nuits</a:t>
            </a:r>
            <a:r>
              <a:rPr lang="cs-CZ" sz="1600" b="1" dirty="0"/>
              <a:t>.</a:t>
            </a:r>
          </a:p>
          <a:p>
            <a:pPr eaLnBrk="1" hangingPunct="1">
              <a:defRPr/>
            </a:pPr>
            <a:r>
              <a:rPr lang="cs-CZ" sz="1600" b="1" dirty="0"/>
              <a:t>Pour </a:t>
            </a:r>
            <a:r>
              <a:rPr lang="cs-CZ" sz="1600" b="1" dirty="0" err="1"/>
              <a:t>combien</a:t>
            </a:r>
            <a:r>
              <a:rPr lang="cs-CZ" sz="1600" b="1" dirty="0"/>
              <a:t> de </a:t>
            </a:r>
            <a:r>
              <a:rPr lang="cs-CZ" sz="1600" b="1" dirty="0" err="1"/>
              <a:t>personnes</a:t>
            </a:r>
            <a:r>
              <a:rPr lang="cs-CZ" sz="1600" b="1" dirty="0"/>
              <a:t>?</a:t>
            </a:r>
          </a:p>
          <a:p>
            <a:pPr eaLnBrk="1" hangingPunct="1">
              <a:defRPr/>
            </a:pPr>
            <a:r>
              <a:rPr lang="cs-CZ" sz="1600" b="1" dirty="0"/>
              <a:t>Pour </a:t>
            </a:r>
            <a:r>
              <a:rPr lang="cs-CZ" sz="1600" b="1" dirty="0" err="1"/>
              <a:t>deux</a:t>
            </a:r>
            <a:r>
              <a:rPr lang="cs-CZ" sz="1600" b="1" dirty="0"/>
              <a:t> </a:t>
            </a:r>
            <a:r>
              <a:rPr lang="cs-CZ" sz="1600" b="1" dirty="0" err="1"/>
              <a:t>personnes</a:t>
            </a:r>
            <a:r>
              <a:rPr lang="cs-CZ" sz="1600" b="1" dirty="0"/>
              <a:t>.</a:t>
            </a:r>
          </a:p>
          <a:p>
            <a:pPr eaLnBrk="1" hangingPunct="1">
              <a:defRPr/>
            </a:pPr>
            <a:r>
              <a:rPr lang="cs-CZ" sz="1600" b="1" dirty="0" err="1"/>
              <a:t>Quel</a:t>
            </a:r>
            <a:r>
              <a:rPr lang="cs-CZ" sz="1600" b="1" dirty="0"/>
              <a:t> </a:t>
            </a:r>
            <a:r>
              <a:rPr lang="cs-CZ" sz="1600" b="1" dirty="0" err="1"/>
              <a:t>est</a:t>
            </a:r>
            <a:r>
              <a:rPr lang="cs-CZ" sz="1600" b="1" dirty="0"/>
              <a:t> </a:t>
            </a:r>
            <a:r>
              <a:rPr lang="cs-CZ" sz="1600" b="1" dirty="0" err="1"/>
              <a:t>le</a:t>
            </a:r>
            <a:r>
              <a:rPr lang="cs-CZ" sz="1600" b="1" dirty="0"/>
              <a:t> </a:t>
            </a:r>
            <a:r>
              <a:rPr lang="cs-CZ" sz="1600" b="1" dirty="0" err="1"/>
              <a:t>prix</a:t>
            </a:r>
            <a:r>
              <a:rPr lang="cs-CZ" sz="1600" b="1" dirty="0"/>
              <a:t> de chambre?</a:t>
            </a:r>
          </a:p>
          <a:p>
            <a:pPr eaLnBrk="1" hangingPunct="1">
              <a:defRPr/>
            </a:pPr>
            <a:r>
              <a:rPr lang="cs-CZ" sz="1600" b="1" dirty="0"/>
              <a:t>89 Euro par chambre.</a:t>
            </a:r>
          </a:p>
          <a:p>
            <a:pPr eaLnBrk="1" hangingPunct="1">
              <a:defRPr/>
            </a:pPr>
            <a:r>
              <a:rPr lang="cs-CZ" sz="1600" b="1" dirty="0" err="1"/>
              <a:t>Merci</a:t>
            </a:r>
            <a:endParaRPr lang="cs-CZ" sz="1600" b="1" dirty="0"/>
          </a:p>
          <a:p>
            <a:pPr eaLnBrk="1" hangingPunct="1">
              <a:defRPr/>
            </a:pPr>
            <a:r>
              <a:rPr lang="cs-CZ" sz="1600" b="1" dirty="0"/>
              <a:t> </a:t>
            </a:r>
            <a:r>
              <a:rPr lang="cs-CZ" sz="1600" b="1" dirty="0" err="1"/>
              <a:t>Alors</a:t>
            </a:r>
            <a:r>
              <a:rPr lang="cs-CZ" sz="1600" b="1" dirty="0"/>
              <a:t>, </a:t>
            </a:r>
            <a:r>
              <a:rPr lang="cs-CZ" sz="1600" b="1" dirty="0" err="1"/>
              <a:t>c’est</a:t>
            </a:r>
            <a:r>
              <a:rPr lang="cs-CZ" sz="1600" b="1" dirty="0"/>
              <a:t> </a:t>
            </a:r>
            <a:r>
              <a:rPr lang="cs-CZ" sz="1600" b="1" dirty="0" err="1"/>
              <a:t>entendu</a:t>
            </a:r>
            <a:r>
              <a:rPr lang="cs-CZ" sz="1600" b="1" dirty="0"/>
              <a:t>.</a:t>
            </a:r>
          </a:p>
          <a:p>
            <a:pPr eaLnBrk="1" hangingPunct="1">
              <a:defRPr/>
            </a:pPr>
            <a:r>
              <a:rPr lang="cs-CZ" sz="1600" b="1" dirty="0"/>
              <a:t>Au </a:t>
            </a:r>
            <a:r>
              <a:rPr lang="cs-CZ" sz="1600" b="1" dirty="0" err="1"/>
              <a:t>revoir</a:t>
            </a:r>
            <a:r>
              <a:rPr lang="cs-CZ" sz="1600" b="1" dirty="0"/>
              <a:t> madame.</a:t>
            </a:r>
          </a:p>
          <a:p>
            <a:pPr marL="0" indent="0" eaLnBrk="1" fontAlgn="auto" hangingPunct="1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endParaRPr lang="cs-CZ" sz="16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6156325" y="1268413"/>
            <a:ext cx="1944688" cy="7207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0000"/>
                </a:solidFill>
              </a:rPr>
              <a:t>ŘEŠENÍ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altLang="cs-CZ" smtClean="0">
              <a:cs typeface="Trebuchet MS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Arial" panose="020B0604020202020204" pitchFamily="34" charset="0"/>
              <a:buNone/>
              <a:defRPr/>
            </a:pPr>
            <a:r>
              <a:rPr lang="cs-CZ" altLang="cs-CZ" dirty="0" smtClean="0"/>
              <a:t>[cit. 2010-10-04]. Dostupný pod licencí Microsoft Office 2010 na WWW: &lt;</a:t>
            </a:r>
            <a:r>
              <a:rPr lang="cs-CZ" altLang="cs-CZ" dirty="0" smtClean="0">
                <a:hlinkClick r:id="rId2"/>
              </a:rPr>
              <a:t>http://office.microsoft.com/</a:t>
            </a:r>
            <a:r>
              <a:rPr lang="cs-CZ" altLang="cs-CZ" dirty="0" err="1" smtClean="0">
                <a:hlinkClick r:id="rId2"/>
              </a:rPr>
              <a:t>cs-cz</a:t>
            </a:r>
            <a:r>
              <a:rPr lang="cs-CZ" altLang="cs-CZ" dirty="0" smtClean="0">
                <a:hlinkClick r:id="rId2"/>
              </a:rPr>
              <a:t>/</a:t>
            </a:r>
            <a:r>
              <a:rPr lang="cs-CZ" altLang="cs-CZ" dirty="0" err="1" smtClean="0">
                <a:hlinkClick r:id="rId2"/>
              </a:rPr>
              <a:t>images</a:t>
            </a:r>
            <a:r>
              <a:rPr lang="cs-CZ" altLang="cs-CZ" dirty="0" smtClean="0">
                <a:hlinkClick r:id="rId2"/>
              </a:rPr>
              <a:t>/</a:t>
            </a:r>
            <a:r>
              <a:rPr lang="cs-CZ" altLang="cs-CZ" dirty="0" smtClean="0"/>
              <a:t>&gt;.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s-CZ" altLang="cs-CZ" dirty="0" smtClean="0"/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149</TotalTime>
  <Words>581</Words>
  <Application>Microsoft Office PowerPoint</Application>
  <PresentationFormat>Předvádění na obrazovce (4:3)</PresentationFormat>
  <Paragraphs>241</Paragraphs>
  <Slides>78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78</vt:i4>
      </vt:variant>
    </vt:vector>
  </HeadingPairs>
  <TitlesOfParts>
    <vt:vector size="86" baseType="lpstr">
      <vt:lpstr>Verdana</vt:lpstr>
      <vt:lpstr>Arial</vt:lpstr>
      <vt:lpstr>Trebuchet MS</vt:lpstr>
      <vt:lpstr>Wingdings 2</vt:lpstr>
      <vt:lpstr>Calibri</vt:lpstr>
      <vt:lpstr>Arial CE</vt:lpstr>
      <vt:lpstr>Times New Roman</vt:lpstr>
      <vt:lpstr>Spring</vt:lpstr>
      <vt:lpstr>Prezentace aplikace PowerPoint</vt:lpstr>
      <vt:lpstr>La réservation de la chambre à l’hôtel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 réservation de la chambre à l’hôtel</dc:title>
  <dc:creator>NB</dc:creator>
  <cp:lastModifiedBy>jitka</cp:lastModifiedBy>
  <cp:revision>28</cp:revision>
  <dcterms:created xsi:type="dcterms:W3CDTF">2014-02-07T16:38:28Z</dcterms:created>
  <dcterms:modified xsi:type="dcterms:W3CDTF">2014-06-21T19:39:15Z</dcterms:modified>
</cp:coreProperties>
</file>