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80" r:id="rId3"/>
    <p:sldId id="258" r:id="rId4"/>
    <p:sldId id="275" r:id="rId5"/>
    <p:sldId id="276" r:id="rId6"/>
    <p:sldId id="277" r:id="rId7"/>
    <p:sldId id="278" r:id="rId8"/>
    <p:sldId id="281" r:id="rId9"/>
    <p:sldId id="279" r:id="rId10"/>
  </p:sldIdLst>
  <p:sldSz cx="9144000" cy="6858000" type="screen4x3"/>
  <p:notesSz cx="6858000" cy="9144000"/>
  <p:defaultTextStyle>
    <a:lvl1pPr marL="0" algn="l" rtl="0" latinLnBrk="0">
      <a:defRPr lang="cs-CZ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cs-CZ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cs-CZ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cs-CZ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cs-CZ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cs-CZ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cs-CZ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cs-CZ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cs-CZ" sz="1800" kern="1200">
        <a:solidFill>
          <a:schemeClr val="tx1"/>
        </a:solidFill>
        <a:latin typeface="+mn-lt"/>
        <a:ea typeface="+mn-ea"/>
        <a:cs typeface="+mn-cs"/>
      </a:defRPr>
    </a:lvl9pPr>
    <a:extLst/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3344" autoAdjust="0"/>
    <p:restoredTop sz="93969" autoAdjust="0"/>
  </p:normalViewPr>
  <p:slideViewPr>
    <p:cSldViewPr>
      <p:cViewPr varScale="1">
        <p:scale>
          <a:sx n="74" d="100"/>
          <a:sy n="74" d="100"/>
        </p:scale>
        <p:origin x="-77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cs-CZ" sz="1200"/>
            </a:lvl1pPr>
            <a:extLst/>
          </a:lstStyle>
          <a:p>
            <a:endParaRPr lang="cs-CZ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cs-CZ" sz="1200"/>
            </a:lvl1pPr>
            <a:extLst/>
          </a:lstStyle>
          <a:p>
            <a:fld id="{54D4857D-62A5-486B-9129-468003D7E020}" type="datetimeFigureOut">
              <a:rPr lang="cs-CZ" smtClean="0"/>
              <a:pPr/>
              <a:t>25.2.2014</a:t>
            </a:fld>
            <a:endParaRPr lang="cs-CZ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cs-CZ" sz="1200"/>
            </a:lvl1pPr>
            <a:extLst/>
          </a:lstStyle>
          <a:p>
            <a:endParaRPr lang="cs-CZ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cs-CZ" sz="1200"/>
            </a:lvl1pPr>
            <a:extLst/>
          </a:lstStyle>
          <a:p>
            <a:fld id="{2EBE4566-6F3A-4CC1-BD6C-9C510D05F126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08789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cs-CZ" sz="1200"/>
            </a:lvl1pPr>
            <a:extLst/>
          </a:lstStyle>
          <a:p>
            <a:endParaRPr lang="cs-CZ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cs-CZ" sz="1200"/>
            </a:lvl1pPr>
            <a:extLst/>
          </a:lstStyle>
          <a:p>
            <a:fld id="{2D2EF2CE-B28C-4ED4-8FD0-48BB3F48846A}" type="datetimeFigureOut">
              <a:pPr/>
              <a:t>25.2.2014</a:t>
            </a:fld>
            <a:endParaRPr lang="cs-CZ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>
            <a:extLst/>
          </a:lstStyle>
          <a:p>
            <a:endParaRPr lang="cs-CZ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cs-CZ" sz="1200"/>
            </a:lvl1pPr>
            <a:extLst/>
          </a:lstStyle>
          <a:p>
            <a:endParaRPr lang="cs-CZ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cs-CZ" sz="1200"/>
            </a:lvl1pPr>
            <a:extLst/>
          </a:lstStyle>
          <a:p>
            <a:fld id="{61807874-5299-41B2-A37A-6AA3547857F4}" type="slidenum"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336628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 latinLnBrk="0">
      <a:defRPr lang="cs-CZ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cs-CZ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cs-CZ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cs-CZ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cs-CZ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cs-CZ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cs-CZ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cs-CZ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cs-CZ" sz="1200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61807874-5299-41B2-A37A-6AA3547857F4}" type="slidenum">
              <a:rPr lang="cs-CZ" smtClean="0"/>
              <a:pPr/>
              <a:t>1</a:t>
            </a:fld>
            <a:endParaRPr lang="cs-CZ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61807874-5299-41B2-A37A-6AA3547857F4}" type="slidenum">
              <a:rPr lang="cs-CZ" smtClean="0"/>
              <a:pPr/>
              <a:t>3</a:t>
            </a:fld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3"/>
          <p:cNvSpPr>
            <a:spLocks noGrp="1"/>
          </p:cNvSpPr>
          <p:nvPr>
            <p:ph type="subTitle" idx="1"/>
          </p:nvPr>
        </p:nvSpPr>
        <p:spPr>
          <a:xfrm>
            <a:off x="457200" y="5396132"/>
            <a:ext cx="8098302" cy="762000"/>
          </a:xfrm>
        </p:spPr>
        <p:txBody>
          <a:bodyPr/>
          <a:lstStyle>
            <a:lvl1pPr marL="0" indent="0" algn="r" eaLnBrk="1" latinLnBrk="0" hangingPunct="1">
              <a:buNone/>
              <a:defRPr kumimoji="0" lang="cs-CZ" sz="1400"/>
            </a:lvl1pPr>
            <a:lvl2pPr marL="457200" indent="0" algn="ctr" eaLnBrk="1" latinLnBrk="0" hangingPunct="1">
              <a:buNone/>
            </a:lvl2pPr>
            <a:lvl3pPr marL="914400" indent="0" algn="ctr" eaLnBrk="1" latinLnBrk="0" hangingPunct="1">
              <a:buNone/>
            </a:lvl3pPr>
            <a:lvl4pPr marL="1371600" indent="0" algn="ctr" eaLnBrk="1" latinLnBrk="0" hangingPunct="1">
              <a:buNone/>
            </a:lvl4pPr>
            <a:lvl5pPr marL="1828800" indent="0" algn="ctr" eaLnBrk="1" latinLnBrk="0" hangingPunct="1">
              <a:buNone/>
            </a:lvl5pPr>
            <a:lvl6pPr marL="2286000" indent="0" algn="ctr" eaLnBrk="1" latinLnBrk="0" hangingPunct="1">
              <a:buNone/>
            </a:lvl6pPr>
            <a:lvl7pPr marL="2743200" indent="0" algn="ctr" eaLnBrk="1" latinLnBrk="0" hangingPunct="1">
              <a:buNone/>
            </a:lvl7pPr>
            <a:lvl8pPr marL="3200400" indent="0" algn="ctr" eaLnBrk="1" latinLnBrk="0" hangingPunct="1">
              <a:buNone/>
            </a:lvl8pPr>
            <a:lvl9pPr marL="3657600" indent="0" algn="ctr" eaLnBrk="1" latinLnBrk="0" hangingPunct="1">
              <a:buNone/>
            </a:lvl9pPr>
            <a:extLst/>
          </a:lstStyle>
          <a:p>
            <a:pPr eaLnBrk="1" latinLnBrk="0" hangingPunct="1"/>
            <a:r>
              <a:rPr lang="cs-CZ" smtClean="0"/>
              <a:t>Kliknutím lze upravit styl předlohy.</a:t>
            </a:r>
            <a:endParaRPr/>
          </a:p>
        </p:txBody>
      </p:sp>
      <p:grpSp>
        <p:nvGrpSpPr>
          <p:cNvPr id="16" name="Group 23"/>
          <p:cNvGrpSpPr/>
          <p:nvPr/>
        </p:nvGrpSpPr>
        <p:grpSpPr>
          <a:xfrm>
            <a:off x="14990" y="1976657"/>
            <a:ext cx="2042410" cy="533400"/>
            <a:chOff x="0" y="2000250"/>
            <a:chExt cx="3733800" cy="533400"/>
          </a:xfrm>
        </p:grpSpPr>
        <p:sp>
          <p:nvSpPr>
            <p:cNvPr id="30" name="Rectangle 14"/>
            <p:cNvSpPr/>
            <p:nvPr/>
          </p:nvSpPr>
          <p:spPr>
            <a:xfrm>
              <a:off x="0" y="2381250"/>
              <a:ext cx="3733800" cy="76200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cs-CZ"/>
            </a:p>
          </p:txBody>
        </p:sp>
        <p:sp>
          <p:nvSpPr>
            <p:cNvPr id="7" name="Rectangle 14"/>
            <p:cNvSpPr/>
            <p:nvPr/>
          </p:nvSpPr>
          <p:spPr>
            <a:xfrm>
              <a:off x="0" y="2305050"/>
              <a:ext cx="3733800" cy="76200"/>
            </a:xfrm>
            <a:prstGeom prst="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cs-CZ"/>
            </a:p>
          </p:txBody>
        </p:sp>
        <p:sp>
          <p:nvSpPr>
            <p:cNvPr id="21" name="Rectangle 14"/>
            <p:cNvSpPr/>
            <p:nvPr/>
          </p:nvSpPr>
          <p:spPr>
            <a:xfrm>
              <a:off x="0" y="2228850"/>
              <a:ext cx="3733800" cy="76200"/>
            </a:xfrm>
            <a:prstGeom prst="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cs-CZ"/>
            </a:p>
          </p:txBody>
        </p:sp>
        <p:sp>
          <p:nvSpPr>
            <p:cNvPr id="8" name="Rectangle 14"/>
            <p:cNvSpPr/>
            <p:nvPr/>
          </p:nvSpPr>
          <p:spPr>
            <a:xfrm>
              <a:off x="0" y="2152650"/>
              <a:ext cx="3733800" cy="76200"/>
            </a:xfrm>
            <a:prstGeom prst="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cs-CZ"/>
            </a:p>
          </p:txBody>
        </p:sp>
        <p:sp>
          <p:nvSpPr>
            <p:cNvPr id="6" name="Rectangle 14"/>
            <p:cNvSpPr/>
            <p:nvPr/>
          </p:nvSpPr>
          <p:spPr>
            <a:xfrm>
              <a:off x="0" y="2076450"/>
              <a:ext cx="3733800" cy="762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cs-CZ"/>
            </a:p>
          </p:txBody>
        </p:sp>
        <p:sp>
          <p:nvSpPr>
            <p:cNvPr id="20" name="Rectangle 14"/>
            <p:cNvSpPr/>
            <p:nvPr/>
          </p:nvSpPr>
          <p:spPr>
            <a:xfrm>
              <a:off x="0" y="2000250"/>
              <a:ext cx="3733800" cy="762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cs-CZ"/>
            </a:p>
          </p:txBody>
        </p:sp>
        <p:sp>
          <p:nvSpPr>
            <p:cNvPr id="13" name="Rectangle 14"/>
            <p:cNvSpPr/>
            <p:nvPr/>
          </p:nvSpPr>
          <p:spPr>
            <a:xfrm>
              <a:off x="0" y="2457450"/>
              <a:ext cx="3733800" cy="762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cs-CZ"/>
            </a:p>
          </p:txBody>
        </p:sp>
      </p:grpSp>
      <p:grpSp>
        <p:nvGrpSpPr>
          <p:cNvPr id="29" name="Group 35"/>
          <p:cNvGrpSpPr/>
          <p:nvPr/>
        </p:nvGrpSpPr>
        <p:grpSpPr>
          <a:xfrm>
            <a:off x="8584055" y="1976657"/>
            <a:ext cx="552450" cy="542925"/>
            <a:chOff x="8667750" y="2000250"/>
            <a:chExt cx="476250" cy="542925"/>
          </a:xfrm>
        </p:grpSpPr>
        <p:sp>
          <p:nvSpPr>
            <p:cNvPr id="26" name="Rectangle 14"/>
            <p:cNvSpPr/>
            <p:nvPr/>
          </p:nvSpPr>
          <p:spPr>
            <a:xfrm>
              <a:off x="8667750" y="2381250"/>
              <a:ext cx="476250" cy="76200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cs-CZ"/>
            </a:p>
          </p:txBody>
        </p:sp>
        <p:sp>
          <p:nvSpPr>
            <p:cNvPr id="22" name="Rectangle 14"/>
            <p:cNvSpPr/>
            <p:nvPr/>
          </p:nvSpPr>
          <p:spPr>
            <a:xfrm>
              <a:off x="8667750" y="2305050"/>
              <a:ext cx="476250" cy="76200"/>
            </a:xfrm>
            <a:prstGeom prst="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cs-CZ"/>
            </a:p>
          </p:txBody>
        </p:sp>
        <p:sp>
          <p:nvSpPr>
            <p:cNvPr id="17" name="Rectangle 14"/>
            <p:cNvSpPr/>
            <p:nvPr/>
          </p:nvSpPr>
          <p:spPr>
            <a:xfrm>
              <a:off x="8667750" y="2228850"/>
              <a:ext cx="476250" cy="76200"/>
            </a:xfrm>
            <a:prstGeom prst="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cs-CZ"/>
            </a:p>
          </p:txBody>
        </p:sp>
        <p:sp>
          <p:nvSpPr>
            <p:cNvPr id="28" name="Rectangle 14"/>
            <p:cNvSpPr/>
            <p:nvPr/>
          </p:nvSpPr>
          <p:spPr>
            <a:xfrm>
              <a:off x="8667750" y="2152650"/>
              <a:ext cx="476250" cy="76200"/>
            </a:xfrm>
            <a:prstGeom prst="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cs-CZ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8667750" y="2076450"/>
              <a:ext cx="476250" cy="762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cs-CZ"/>
            </a:p>
          </p:txBody>
        </p:sp>
        <p:sp>
          <p:nvSpPr>
            <p:cNvPr id="18" name="Rectangle 14"/>
            <p:cNvSpPr/>
            <p:nvPr/>
          </p:nvSpPr>
          <p:spPr>
            <a:xfrm>
              <a:off x="8667750" y="2000250"/>
              <a:ext cx="476250" cy="762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cs-CZ"/>
            </a:p>
          </p:txBody>
        </p:sp>
        <p:sp>
          <p:nvSpPr>
            <p:cNvPr id="9" name="Rectangle 14"/>
            <p:cNvSpPr/>
            <p:nvPr/>
          </p:nvSpPr>
          <p:spPr>
            <a:xfrm>
              <a:off x="8667750" y="2466975"/>
              <a:ext cx="476250" cy="762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cs-CZ"/>
            </a:p>
          </p:txBody>
        </p:sp>
      </p:grpSp>
      <p:sp>
        <p:nvSpPr>
          <p:cNvPr id="24" name="Oval 28"/>
          <p:cNvSpPr/>
          <p:nvPr userDrawn="1"/>
        </p:nvSpPr>
        <p:spPr>
          <a:xfrm>
            <a:off x="8572500" y="6038850"/>
            <a:ext cx="152400" cy="152400"/>
          </a:xfrm>
          <a:prstGeom prst="ellipse">
            <a:avLst/>
          </a:prstGeom>
          <a:effectLst/>
        </p:spPr>
        <p:style>
          <a:lnRef idx="1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cs-CZ"/>
          </a:p>
        </p:txBody>
      </p:sp>
      <p:sp>
        <p:nvSpPr>
          <p:cNvPr id="23" name="Oval 28"/>
          <p:cNvSpPr/>
          <p:nvPr userDrawn="1"/>
        </p:nvSpPr>
        <p:spPr>
          <a:xfrm>
            <a:off x="8572500" y="6324600"/>
            <a:ext cx="152400" cy="152400"/>
          </a:xfrm>
          <a:prstGeom prst="ellipse">
            <a:avLst/>
          </a:prstGeom>
          <a:effectLst/>
        </p:spPr>
        <p:style>
          <a:lnRef idx="1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cs-CZ"/>
          </a:p>
        </p:txBody>
      </p:sp>
      <p:sp>
        <p:nvSpPr>
          <p:cNvPr id="5" name="Oval 28"/>
          <p:cNvSpPr/>
          <p:nvPr userDrawn="1"/>
        </p:nvSpPr>
        <p:spPr>
          <a:xfrm>
            <a:off x="8572500" y="5476875"/>
            <a:ext cx="152400" cy="152400"/>
          </a:xfrm>
          <a:prstGeom prst="ellipse">
            <a:avLst/>
          </a:prstGeom>
          <a:effectLst/>
        </p:spPr>
        <p:style>
          <a:lnRef idx="1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cs-CZ"/>
          </a:p>
        </p:txBody>
      </p:sp>
      <p:sp>
        <p:nvSpPr>
          <p:cNvPr id="14" name="Oval 28"/>
          <p:cNvSpPr/>
          <p:nvPr userDrawn="1"/>
        </p:nvSpPr>
        <p:spPr>
          <a:xfrm>
            <a:off x="8572500" y="5753100"/>
            <a:ext cx="152400" cy="152400"/>
          </a:xfrm>
          <a:prstGeom prst="ellipse">
            <a:avLst/>
          </a:prstGeom>
          <a:effectLst/>
        </p:spPr>
        <p:style>
          <a:lnRef idx="1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cs-CZ"/>
          </a:p>
        </p:txBody>
      </p:sp>
      <p:sp>
        <p:nvSpPr>
          <p:cNvPr id="19" name="Rectangle 3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extLst/>
          </a:lstStyle>
          <a:p>
            <a:pPr algn="r"/>
            <a:fld id="{8F67D422-08A8-451B-9A67-21962FC4B660}" type="datetimeFigureOut">
              <a:rPr kumimoji="0" lang="cs-CZ" sz="1100"/>
              <a:pPr algn="r"/>
              <a:t>25.2.2014</a:t>
            </a:fld>
            <a:endParaRPr kumimoji="0" lang="cs-CZ"/>
          </a:p>
        </p:txBody>
      </p:sp>
      <p:sp>
        <p:nvSpPr>
          <p:cNvPr id="25" name="Rectangle 35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extLst/>
          </a:lstStyle>
          <a:p>
            <a:fld id="{169B2101-2E9F-420A-91A3-890890D84497}" type="slidenum">
              <a:rPr kumimoji="0" lang="cs-CZ" sz="1200"/>
              <a:pPr/>
              <a:t>‹#›</a:t>
            </a:fld>
            <a:endParaRPr kumimoji="0" lang="cs-CZ"/>
          </a:p>
        </p:txBody>
      </p:sp>
      <p:sp>
        <p:nvSpPr>
          <p:cNvPr id="31" name="Rectangle 36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extLst/>
          </a:lstStyle>
          <a:p>
            <a:endParaRPr kumimoji="0" lang="cs-CZ"/>
          </a:p>
        </p:txBody>
      </p:sp>
      <p:sp>
        <p:nvSpPr>
          <p:cNvPr id="33" name="Rectangle 32"/>
          <p:cNvSpPr>
            <a:spLocks noGrp="1"/>
          </p:cNvSpPr>
          <p:nvPr>
            <p:ph type="title" hasCustomPrompt="1"/>
          </p:nvPr>
        </p:nvSpPr>
        <p:spPr>
          <a:xfrm>
            <a:off x="2057400" y="281352"/>
            <a:ext cx="6509239" cy="3886200"/>
          </a:xfrm>
          <a:scene3d>
            <a:camera prst="orthographicFront"/>
            <a:lightRig rig="threePt" dir="t"/>
          </a:scene3d>
          <a:sp3d/>
        </p:spPr>
        <p:txBody>
          <a:bodyPr vert="horz" anchor="ctr">
            <a:normAutofit/>
          </a:bodyPr>
          <a:lstStyle>
            <a:lvl1pPr algn="ctr" eaLnBrk="1" latinLnBrk="0" hangingPunct="1">
              <a:lnSpc>
                <a:spcPct val="100000"/>
              </a:lnSpc>
              <a:defRPr kumimoji="0" lang="cs-CZ" sz="7200" b="1" i="0" u="none" strike="noStrike" kern="0" cap="none" spc="0" normalizeH="0" baseline="0">
                <a:ln w="0">
                  <a:solidFill>
                    <a:srgbClr val="FFFFFF"/>
                  </a:solidFill>
                  <a:prstDash val="solid"/>
                </a:ln>
                <a:gradFill flip="none">
                  <a:gsLst>
                    <a:gs pos="40000">
                      <a:schemeClr val="accent6">
                        <a:shade val="80000"/>
                      </a:schemeClr>
                    </a:gs>
                    <a:gs pos="45000">
                      <a:schemeClr val="accent6">
                        <a:shade val="100000"/>
                      </a:schemeClr>
                    </a:gs>
                  </a:gsLst>
                  <a:lin ang="16200000"/>
                </a:gradFill>
                <a:effectLst>
                  <a:outerShdw blurRad="23036" dist="23036" dir="5400000" algn="tl">
                    <a:srgbClr val="656565">
                      <a:alpha val="65000"/>
                    </a:srgbClr>
                  </a:outerShdw>
                  <a:reflection blurRad="12700" stA="25000" endPos="55000" dist="5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kumimoji="0" lang="cs-CZ"/>
              <a:t>Zobrazit nadpis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/>
          </a:p>
        </p:txBody>
      </p:sp>
      <p:sp>
        <p:nvSpPr>
          <p:cNvPr id="12" name="Rectangle 10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extLst/>
          </a:lstStyle>
          <a:p>
            <a:pPr algn="r"/>
            <a:fld id="{8F67D422-08A8-451B-9A67-21962FC4B660}" type="datetimeFigureOut">
              <a:rPr kumimoji="0" lang="cs-CZ" sz="1100"/>
              <a:pPr algn="r"/>
              <a:t>25.2.2014</a:t>
            </a:fld>
            <a:endParaRPr kumimoji="0" lang="cs-CZ"/>
          </a:p>
        </p:txBody>
      </p:sp>
      <p:sp>
        <p:nvSpPr>
          <p:cNvPr id="27" name="Rectangle 1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extLst/>
          </a:lstStyle>
          <a:p>
            <a:fld id="{169B2101-2E9F-420A-91A3-890890D84497}" type="slidenum">
              <a:rPr kumimoji="0" lang="cs-CZ" sz="1200"/>
              <a:pPr/>
              <a:t>‹#›</a:t>
            </a:fld>
            <a:endParaRPr kumimoji="0" lang="cs-CZ"/>
          </a:p>
        </p:txBody>
      </p:sp>
      <p:sp>
        <p:nvSpPr>
          <p:cNvPr id="4" name="Rectangle 12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extLst/>
          </a:lstStyle>
          <a:p>
            <a:endParaRPr kumimoji="0" lang="cs-CZ"/>
          </a:p>
        </p:txBody>
      </p:sp>
      <p:sp>
        <p:nvSpPr>
          <p:cNvPr id="28" name="Rectangle 14"/>
          <p:cNvSpPr>
            <a:spLocks noGrp="1"/>
          </p:cNvSpPr>
          <p:nvPr>
            <p:ph type="title"/>
          </p:nvPr>
        </p:nvSpPr>
        <p:spPr/>
        <p:txBody>
          <a:bodyPr rtlCol="0" anchor="b"/>
          <a:lstStyle>
            <a:extLst/>
          </a:lstStyle>
          <a:p>
            <a:pPr eaLnBrk="1" latinLnBrk="0" hangingPunct="1"/>
            <a:r>
              <a:rPr lang="cs-CZ" smtClean="0"/>
              <a:t>Kliknutím lze upravit styl.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extLst/>
          </a:lstStyle>
          <a:p>
            <a:pPr algn="r"/>
            <a:fld id="{8F67D422-08A8-451B-9A67-21962FC4B660}" type="datetimeFigureOut">
              <a:rPr kumimoji="0" lang="cs-CZ" sz="1100"/>
              <a:pPr algn="r"/>
              <a:t>25.2.2014</a:t>
            </a:fld>
            <a:endParaRPr kumimoji="0" lang="cs-CZ"/>
          </a:p>
        </p:txBody>
      </p:sp>
      <p:sp>
        <p:nvSpPr>
          <p:cNvPr id="26" name="Rectangle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extLst/>
          </a:lstStyle>
          <a:p>
            <a:endParaRPr kumimoji="0" lang="cs-CZ"/>
          </a:p>
        </p:txBody>
      </p:sp>
      <p:sp>
        <p:nvSpPr>
          <p:cNvPr id="12" name="Rectangle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extLst/>
          </a:lstStyle>
          <a:p>
            <a:fld id="{169B2101-2E9F-420A-91A3-890890D84497}" type="slidenum">
              <a:rPr kumimoji="0" lang="cs-CZ" sz="1200"/>
              <a:pPr/>
              <a:t>‹#›</a:t>
            </a:fld>
            <a:endParaRPr kumimoji="0" lang="cs-CZ"/>
          </a:p>
        </p:txBody>
      </p:sp>
      <p:sp>
        <p:nvSpPr>
          <p:cNvPr id="27" name="Rectangle 6"/>
          <p:cNvSpPr>
            <a:spLocks noGrp="1"/>
          </p:cNvSpPr>
          <p:nvPr>
            <p:ph type="title" hasCustomPrompt="1"/>
          </p:nvPr>
        </p:nvSpPr>
        <p:spPr>
          <a:xfrm>
            <a:off x="228600" y="1676400"/>
            <a:ext cx="8229600" cy="1143000"/>
          </a:xfrm>
        </p:spPr>
        <p:txBody>
          <a:bodyPr rtlCol="0" anchor="ctr">
            <a:normAutofit/>
          </a:bodyPr>
          <a:lstStyle>
            <a:lvl1pPr eaLnBrk="1" latinLnBrk="0" hangingPunct="1">
              <a:defRPr kumimoji="0" lang="cs-CZ" sz="4800" b="1" i="0" u="none" strike="noStrike" kern="0" cap="none" spc="0" normalizeH="0" baseline="0">
                <a:ln w="0">
                  <a:solidFill>
                    <a:srgbClr val="FFFFFF"/>
                  </a:solidFill>
                  <a:prstDash val="solid"/>
                </a:ln>
                <a:gradFill flip="none">
                  <a:gsLst>
                    <a:gs pos="40000">
                      <a:srgbClr val="FA8D3D">
                        <a:shade val="80000"/>
                      </a:srgbClr>
                    </a:gs>
                    <a:gs pos="45000">
                      <a:srgbClr val="FA8D3D">
                        <a:shade val="100000"/>
                      </a:srgbClr>
                    </a:gs>
                  </a:gsLst>
                  <a:lin ang="16200000"/>
                </a:gradFill>
                <a:effectLst>
                  <a:outerShdw blurRad="23036" dist="23036" dir="5400000" algn="tl">
                    <a:srgbClr val="656565">
                      <a:alpha val="65000"/>
                    </a:srgbClr>
                  </a:outerShdw>
                  <a:reflection blurRad="12700" stA="25000" endPos="55000" dist="5000" dir="5400000" sy="-100000" algn="bl" rotWithShape="0"/>
                </a:effectLst>
                <a:uLnTx/>
                <a:uFillTx/>
                <a:latin typeface="Trebuchet MS"/>
                <a:ea typeface="+mj-ea"/>
                <a:cs typeface="+mj-cs"/>
              </a:defRPr>
            </a:lvl1pPr>
            <a:extLst/>
          </a:lstStyle>
          <a:p>
            <a:r>
              <a:rPr kumimoji="0" lang="cs-CZ"/>
              <a:t>Přidejte název oddílu.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ednoduchá otázka a odpově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3"/>
          <p:cNvSpPr>
            <a:spLocks noGrp="1"/>
          </p:cNvSpPr>
          <p:nvPr>
            <p:ph type="dt" sz="half" idx="10"/>
          </p:nvPr>
        </p:nvSpPr>
        <p:spPr/>
        <p:txBody>
          <a:bodyPr vert="horz"/>
          <a:lstStyle>
            <a:lvl1pPr algn="r" eaLnBrk="1" latinLnBrk="0" hangingPunct="1">
              <a:defRPr kumimoji="0" lang="cs-CZ"/>
            </a:lvl1pPr>
            <a:extLst/>
          </a:lstStyle>
          <a:p>
            <a:fld id="{1BEBB2CB-903D-46EF-8227-E770ED8FF514}" type="datetimeFigureOut">
              <a:pPr/>
              <a:t>25.2.2014</a:t>
            </a:fld>
            <a:endParaRPr kumimoji="0" lang="cs-CZ"/>
          </a:p>
        </p:txBody>
      </p:sp>
      <p:sp>
        <p:nvSpPr>
          <p:cNvPr id="22" name="Rectangle 4"/>
          <p:cNvSpPr>
            <a:spLocks noGrp="1"/>
          </p:cNvSpPr>
          <p:nvPr>
            <p:ph type="ftr" sz="quarter" idx="11"/>
          </p:nvPr>
        </p:nvSpPr>
        <p:spPr/>
        <p:txBody>
          <a:bodyPr vert="horz"/>
          <a:lstStyle>
            <a:extLst/>
          </a:lstStyle>
          <a:p>
            <a:endParaRPr kumimoji="0" lang="cs-CZ"/>
          </a:p>
        </p:txBody>
      </p:sp>
      <p:sp>
        <p:nvSpPr>
          <p:cNvPr id="31" name="Rectangle 5"/>
          <p:cNvSpPr>
            <a:spLocks noGrp="1"/>
          </p:cNvSpPr>
          <p:nvPr>
            <p:ph type="sldNum" sz="quarter" idx="12"/>
          </p:nvPr>
        </p:nvSpPr>
        <p:spPr/>
        <p:txBody>
          <a:bodyPr vert="horz"/>
          <a:lstStyle>
            <a:extLst/>
          </a:lstStyle>
          <a:p>
            <a:fld id="{C75B88FA-3392-4D65-A457-DB2A9953195B}" type="slidenum">
              <a:pPr/>
              <a:t>‹#›</a:t>
            </a:fld>
            <a:endParaRPr kumimoji="0" lang="cs-CZ"/>
          </a:p>
        </p:txBody>
      </p:sp>
      <p:sp>
        <p:nvSpPr>
          <p:cNvPr id="4" name="Rectangle 8"/>
          <p:cNvSpPr>
            <a:spLocks noGrp="1"/>
          </p:cNvSpPr>
          <p:nvPr>
            <p:ph type="title" hasCustomPrompt="1"/>
          </p:nvPr>
        </p:nvSpPr>
        <p:spPr>
          <a:xfrm>
            <a:off x="228600" y="457200"/>
            <a:ext cx="8229600" cy="1143000"/>
          </a:xfrm>
        </p:spPr>
        <p:txBody>
          <a:bodyPr rtlCol="0" anchor="ctr"/>
          <a:lstStyle>
            <a:lvl1pPr algn="l" eaLnBrk="1" latinLnBrk="0" hangingPunct="1">
              <a:defRPr kumimoji="0" lang="cs-CZ" i="1">
                <a:solidFill>
                  <a:schemeClr val="tx1">
                    <a:shade val="75000"/>
                  </a:schemeClr>
                </a:solidFill>
              </a:defRPr>
            </a:lvl1pPr>
            <a:extLst/>
          </a:lstStyle>
          <a:p>
            <a:r>
              <a:rPr kumimoji="0" lang="cs-CZ"/>
              <a:t>Kliknutím přidáte otázku.</a:t>
            </a:r>
          </a:p>
        </p:txBody>
      </p:sp>
      <p:sp>
        <p:nvSpPr>
          <p:cNvPr id="13" name="Rectangle 13"/>
          <p:cNvSpPr>
            <a:spLocks noGrp="1"/>
          </p:cNvSpPr>
          <p:nvPr>
            <p:ph type="body" sz="quarter" idx="14" hasCustomPrompt="1"/>
          </p:nvPr>
        </p:nvSpPr>
        <p:spPr>
          <a:xfrm>
            <a:off x="228600" y="1676400"/>
            <a:ext cx="8229600" cy="1143000"/>
          </a:xfrm>
        </p:spPr>
        <p:txBody>
          <a:bodyPr rtlCol="0" anchor="ctr"/>
          <a:lstStyle>
            <a:lvl1pPr algn="ctr" eaLnBrk="1" latinLnBrk="0" hangingPunct="1">
              <a:buFontTx/>
              <a:buNone/>
              <a:defRPr kumimoji="0" lang="cs-CZ" sz="4800" b="1" i="0" u="none" strike="noStrike" kern="0" cap="none" spc="0" normalizeH="0" baseline="0">
                <a:ln w="0">
                  <a:solidFill>
                    <a:srgbClr val="FFFFFF"/>
                  </a:solidFill>
                  <a:prstDash val="solid"/>
                </a:ln>
                <a:gradFill flip="none">
                  <a:gsLst>
                    <a:gs pos="40000">
                      <a:schemeClr val="accent6">
                        <a:shade val="80000"/>
                      </a:schemeClr>
                    </a:gs>
                    <a:gs pos="45000">
                      <a:schemeClr val="accent6">
                        <a:shade val="100000"/>
                      </a:schemeClr>
                    </a:gs>
                  </a:gsLst>
                  <a:lin ang="16200000"/>
                </a:gradFill>
                <a:effectLst>
                  <a:outerShdw blurRad="23036" dist="23036" dir="5400000" algn="tl">
                    <a:srgbClr val="656565">
                      <a:alpha val="65000"/>
                    </a:srgbClr>
                  </a:outerShdw>
                  <a:reflection blurRad="12700" stA="25000" endPos="55000" dist="5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defRPr>
            </a:lvl1pPr>
            <a:extLst/>
          </a:lstStyle>
          <a:p>
            <a:pPr lvl="0"/>
            <a:r>
              <a:rPr kumimoji="0" lang="cs-CZ"/>
              <a:t>Kliknutím přidáte odpověď.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 build="p">
        <p:tmplLst>
          <p:tmpl lvl="1">
            <p:tnLst>
              <p:par>
                <p:cTn presetID="45" presetClass="entr" presetSubtype="0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3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 fmla="#ppt_w*sin(2.5*pi*$)">
                          <p:val>
                            <p:fltVal val="0"/>
                          </p:val>
                        </p:tav>
                        <p:tav tm="100000">
                          <p:val>
                            <p:fltVal val="1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ožitá otázka a odpově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3"/>
          <p:cNvSpPr>
            <a:spLocks noGrp="1"/>
          </p:cNvSpPr>
          <p:nvPr>
            <p:ph type="dt" sz="half" idx="10"/>
          </p:nvPr>
        </p:nvSpPr>
        <p:spPr/>
        <p:txBody>
          <a:bodyPr vert="horz"/>
          <a:lstStyle>
            <a:lvl1pPr algn="r" eaLnBrk="1" latinLnBrk="0" hangingPunct="1">
              <a:defRPr kumimoji="0" lang="cs-CZ"/>
            </a:lvl1pPr>
            <a:extLst/>
          </a:lstStyle>
          <a:p>
            <a:fld id="{1BEBB2CB-903D-46EF-8227-E770ED8FF514}" type="datetimeFigureOut">
              <a:pPr/>
              <a:t>25.2.2014</a:t>
            </a:fld>
            <a:endParaRPr kumimoji="0" lang="cs-CZ"/>
          </a:p>
        </p:txBody>
      </p:sp>
      <p:sp>
        <p:nvSpPr>
          <p:cNvPr id="28" name="Rectangle 4"/>
          <p:cNvSpPr>
            <a:spLocks noGrp="1"/>
          </p:cNvSpPr>
          <p:nvPr>
            <p:ph type="ftr" sz="quarter" idx="11"/>
          </p:nvPr>
        </p:nvSpPr>
        <p:spPr/>
        <p:txBody>
          <a:bodyPr vert="horz"/>
          <a:lstStyle>
            <a:extLst/>
          </a:lstStyle>
          <a:p>
            <a:endParaRPr kumimoji="0" lang="cs-CZ"/>
          </a:p>
        </p:txBody>
      </p:sp>
      <p:sp>
        <p:nvSpPr>
          <p:cNvPr id="10" name="Rectangle 5"/>
          <p:cNvSpPr>
            <a:spLocks noGrp="1"/>
          </p:cNvSpPr>
          <p:nvPr>
            <p:ph type="sldNum" sz="quarter" idx="12"/>
          </p:nvPr>
        </p:nvSpPr>
        <p:spPr/>
        <p:txBody>
          <a:bodyPr vert="horz"/>
          <a:lstStyle>
            <a:extLst/>
          </a:lstStyle>
          <a:p>
            <a:fld id="{C75B88FA-3392-4D65-A457-DB2A9953195B}" type="slidenum">
              <a:pPr/>
              <a:t>‹#›</a:t>
            </a:fld>
            <a:endParaRPr kumimoji="0" lang="cs-CZ"/>
          </a:p>
        </p:txBody>
      </p:sp>
      <p:sp>
        <p:nvSpPr>
          <p:cNvPr id="31" name="Rectangle 8"/>
          <p:cNvSpPr>
            <a:spLocks noGrp="1"/>
          </p:cNvSpPr>
          <p:nvPr>
            <p:ph type="title" hasCustomPrompt="1"/>
          </p:nvPr>
        </p:nvSpPr>
        <p:spPr>
          <a:xfrm>
            <a:off x="228600" y="457200"/>
            <a:ext cx="8229600" cy="1143000"/>
          </a:xfrm>
        </p:spPr>
        <p:txBody>
          <a:bodyPr rtlCol="0" anchor="ctr"/>
          <a:lstStyle>
            <a:lvl1pPr algn="l" eaLnBrk="1" latinLnBrk="0" hangingPunct="1">
              <a:defRPr kumimoji="0" lang="cs-CZ" i="1">
                <a:solidFill>
                  <a:schemeClr val="tx1">
                    <a:shade val="75000"/>
                  </a:schemeClr>
                </a:solidFill>
              </a:defRPr>
            </a:lvl1pPr>
            <a:extLst/>
          </a:lstStyle>
          <a:p>
            <a:r>
              <a:rPr kumimoji="0" lang="cs-CZ"/>
              <a:t>Kliknutím přidáte otázku.</a:t>
            </a:r>
          </a:p>
        </p:txBody>
      </p:sp>
      <p:sp>
        <p:nvSpPr>
          <p:cNvPr id="25" name="Rectangle 13"/>
          <p:cNvSpPr>
            <a:spLocks noGrp="1"/>
          </p:cNvSpPr>
          <p:nvPr>
            <p:ph type="body" sz="quarter" idx="14" hasCustomPrompt="1"/>
          </p:nvPr>
        </p:nvSpPr>
        <p:spPr>
          <a:xfrm>
            <a:off x="228600" y="1676400"/>
            <a:ext cx="8229600" cy="1143000"/>
          </a:xfrm>
        </p:spPr>
        <p:txBody>
          <a:bodyPr rtlCol="0" anchor="ctr"/>
          <a:lstStyle>
            <a:lvl1pPr algn="ctr" eaLnBrk="1" latinLnBrk="0" hangingPunct="1">
              <a:buFontTx/>
              <a:buNone/>
              <a:defRPr kumimoji="0" lang="cs-CZ" sz="4800" b="1" i="0" u="none" strike="noStrike" kern="0" cap="none" spc="0" normalizeH="0" baseline="0">
                <a:ln w="0">
                  <a:solidFill>
                    <a:srgbClr val="FFFFFF"/>
                  </a:solidFill>
                  <a:prstDash val="solid"/>
                </a:ln>
                <a:gradFill flip="none">
                  <a:gsLst>
                    <a:gs pos="40000">
                      <a:schemeClr val="accent6">
                        <a:shade val="80000"/>
                      </a:schemeClr>
                    </a:gs>
                    <a:gs pos="45000">
                      <a:schemeClr val="accent6">
                        <a:shade val="100000"/>
                      </a:schemeClr>
                    </a:gs>
                  </a:gsLst>
                  <a:lin ang="16200000"/>
                </a:gradFill>
                <a:effectLst>
                  <a:outerShdw blurRad="23036" dist="23036" dir="5400000" algn="tl">
                    <a:srgbClr val="656565">
                      <a:alpha val="65000"/>
                    </a:srgbClr>
                  </a:outerShdw>
                  <a:reflection blurRad="12700" stA="25000" endPos="55000" dist="50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defRPr>
            </a:lvl1pPr>
            <a:extLst/>
          </a:lstStyle>
          <a:p>
            <a:pPr lvl="0"/>
            <a:r>
              <a:rPr kumimoji="0" lang="cs-CZ"/>
              <a:t>Kliknutím přidáte odpověď.</a:t>
            </a:r>
          </a:p>
        </p:txBody>
      </p:sp>
      <p:sp>
        <p:nvSpPr>
          <p:cNvPr id="22" name="Rectangle 9"/>
          <p:cNvSpPr>
            <a:spLocks noGrp="1"/>
          </p:cNvSpPr>
          <p:nvPr>
            <p:ph type="body" sz="quarter" idx="15" hasCustomPrompt="1"/>
          </p:nvPr>
        </p:nvSpPr>
        <p:spPr>
          <a:xfrm>
            <a:off x="1828800" y="3124200"/>
            <a:ext cx="5105400" cy="1981200"/>
          </a:xfrm>
        </p:spPr>
        <p:txBody>
          <a:bodyPr vert="horz"/>
          <a:lstStyle>
            <a:lvl1pPr algn="ctr" eaLnBrk="1" latinLnBrk="0" hangingPunct="1">
              <a:buFontTx/>
              <a:buNone/>
              <a:defRPr kumimoji="0" lang="cs-CZ" i="1" baseline="0"/>
            </a:lvl1pPr>
            <a:extLst/>
          </a:lstStyle>
          <a:p>
            <a:pPr lvl="0"/>
            <a:r>
              <a:rPr kumimoji="0" lang="cs-CZ"/>
              <a:t>Kliknutím přidáte k odpovědi podrobnosti.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6969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25" grpId="0" build="p">
        <p:tmplLst>
          <p:tmpl lvl="1">
            <p:tnLst>
              <p:par>
                <p:cTn presetID="45" presetClass="entr" presetSubtype="0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5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 fmla="#ppt_w*sin(2.5*pi*$)">
                          <p:val>
                            <p:fltVal val="0"/>
                          </p:val>
                        </p:tav>
                        <p:tav tm="100000">
                          <p:val>
                            <p:fltVal val="1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2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tázka typu Pravda nebo Nepravda (Odpověď: Pravd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3"/>
          <p:cNvSpPr>
            <a:spLocks noGrp="1"/>
          </p:cNvSpPr>
          <p:nvPr>
            <p:ph type="dt" sz="half" idx="10"/>
          </p:nvPr>
        </p:nvSpPr>
        <p:spPr/>
        <p:txBody>
          <a:bodyPr vert="horz"/>
          <a:lstStyle>
            <a:lvl1pPr algn="r" eaLnBrk="1" latinLnBrk="0" hangingPunct="1">
              <a:defRPr kumimoji="0" lang="cs-CZ"/>
            </a:lvl1pPr>
            <a:extLst/>
          </a:lstStyle>
          <a:p>
            <a:fld id="{1BEBB2CB-903D-46EF-8227-E770ED8FF514}" type="datetimeFigureOut">
              <a:pPr/>
              <a:t>25.2.2014</a:t>
            </a:fld>
            <a:endParaRPr kumimoji="0" lang="cs-CZ"/>
          </a:p>
        </p:txBody>
      </p:sp>
      <p:sp>
        <p:nvSpPr>
          <p:cNvPr id="11" name="Rectangle 4"/>
          <p:cNvSpPr>
            <a:spLocks noGrp="1"/>
          </p:cNvSpPr>
          <p:nvPr>
            <p:ph type="ftr" sz="quarter" idx="11"/>
          </p:nvPr>
        </p:nvSpPr>
        <p:spPr/>
        <p:txBody>
          <a:bodyPr vert="horz"/>
          <a:lstStyle>
            <a:extLst/>
          </a:lstStyle>
          <a:p>
            <a:endParaRPr kumimoji="0" lang="cs-CZ"/>
          </a:p>
        </p:txBody>
      </p:sp>
      <p:sp>
        <p:nvSpPr>
          <p:cNvPr id="10" name="Rectangle 5"/>
          <p:cNvSpPr>
            <a:spLocks noGrp="1"/>
          </p:cNvSpPr>
          <p:nvPr>
            <p:ph type="sldNum" sz="quarter" idx="12"/>
          </p:nvPr>
        </p:nvSpPr>
        <p:spPr/>
        <p:txBody>
          <a:bodyPr vert="horz"/>
          <a:lstStyle>
            <a:extLst/>
          </a:lstStyle>
          <a:p>
            <a:fld id="{C75B88FA-3392-4D65-A457-DB2A9953195B}" type="slidenum">
              <a:pPr/>
              <a:t>‹#›</a:t>
            </a:fld>
            <a:endParaRPr kumimoji="0" lang="cs-CZ"/>
          </a:p>
        </p:txBody>
      </p:sp>
      <p:sp>
        <p:nvSpPr>
          <p:cNvPr id="27" name="Question"/>
          <p:cNvSpPr>
            <a:spLocks noGrp="1"/>
          </p:cNvSpPr>
          <p:nvPr>
            <p:ph type="title" hasCustomPrompt="1"/>
          </p:nvPr>
        </p:nvSpPr>
        <p:spPr>
          <a:xfrm>
            <a:off x="228600" y="457200"/>
            <a:ext cx="8229600" cy="1143000"/>
          </a:xfrm>
        </p:spPr>
        <p:txBody>
          <a:bodyPr rtlCol="0" anchor="ctr"/>
          <a:lstStyle>
            <a:lvl1pPr algn="l" eaLnBrk="1" latinLnBrk="0" hangingPunct="1">
              <a:defRPr kumimoji="0" lang="cs-CZ" i="1">
                <a:solidFill>
                  <a:schemeClr val="tx1">
                    <a:shade val="75000"/>
                  </a:schemeClr>
                </a:solidFill>
              </a:defRPr>
            </a:lvl1pPr>
            <a:extLst/>
          </a:lstStyle>
          <a:p>
            <a:r>
              <a:rPr kumimoji="0" lang="cs-CZ"/>
              <a:t>Kliknutím přidáte otázku.</a:t>
            </a:r>
          </a:p>
        </p:txBody>
      </p:sp>
      <p:sp>
        <p:nvSpPr>
          <p:cNvPr id="8" name="Answer Base"/>
          <p:cNvSpPr txBox="1"/>
          <p:nvPr userDrawn="1"/>
        </p:nvSpPr>
        <p:spPr>
          <a:xfrm>
            <a:off x="182880" y="1676400"/>
            <a:ext cx="8321040" cy="1828800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extLst/>
          </a:lstStyle>
          <a:p>
            <a:pPr marL="0" indent="0" algn="ctr" latinLnBrk="0">
              <a:spcBef>
                <a:spcPct val="20000"/>
              </a:spcBef>
              <a:buNone/>
            </a:pPr>
            <a:r>
              <a:rPr kumimoji="0" lang="cs-CZ" sz="7200">
                <a:solidFill>
                  <a:schemeClr val="tx1">
                    <a:alpha val="40000"/>
                  </a:schemeClr>
                </a:solidFill>
              </a:rPr>
              <a:t>PRAVDA</a:t>
            </a:r>
            <a:r>
              <a:rPr kumimoji="0" lang="cs-CZ" sz="7200" baseline="0">
                <a:solidFill>
                  <a:schemeClr val="tx1">
                    <a:alpha val="40000"/>
                  </a:schemeClr>
                </a:solidFill>
              </a:rPr>
              <a:t> </a:t>
            </a:r>
            <a:r>
              <a:rPr kumimoji="0" lang="cs-CZ" sz="7200">
                <a:solidFill>
                  <a:schemeClr val="tx1">
                    <a:alpha val="40000"/>
                  </a:schemeClr>
                </a:solidFill>
              </a:rPr>
              <a:t>nebo NEPRAVDA?</a:t>
            </a:r>
          </a:p>
        </p:txBody>
      </p:sp>
      <p:sp>
        <p:nvSpPr>
          <p:cNvPr id="7" name="Answer"/>
          <p:cNvSpPr/>
          <p:nvPr userDrawn="1"/>
        </p:nvSpPr>
        <p:spPr>
          <a:xfrm>
            <a:off x="182880" y="1676400"/>
            <a:ext cx="8321040" cy="1200329"/>
          </a:xfrm>
          <a:prstGeom prst="rect">
            <a:avLst/>
          </a:prstGeom>
        </p:spPr>
        <p:txBody>
          <a:bodyPr wrap="square">
            <a:spAutoFit/>
          </a:bodyPr>
          <a:lstStyle>
            <a:extLst/>
          </a:lstStyle>
          <a:p>
            <a:pPr indent="0" algn="ctr" latinLnBrk="0">
              <a:spcBef>
                <a:spcPct val="20000"/>
              </a:spcBef>
              <a:buNone/>
            </a:pPr>
            <a:r>
              <a:rPr kumimoji="0" lang="cs-CZ" sz="7200">
                <a:ln w="0">
                  <a:solidFill>
                    <a:srgbClr val="FFFFFF"/>
                  </a:solidFill>
                  <a:prstDash val="solid"/>
                </a:ln>
                <a:gradFill flip="none">
                  <a:gsLst>
                    <a:gs pos="40000">
                      <a:srgbClr val="FA8D3D">
                        <a:shade val="80000"/>
                      </a:srgbClr>
                    </a:gs>
                    <a:gs pos="45000">
                      <a:srgbClr val="FA8D3D">
                        <a:shade val="100000"/>
                      </a:srgbClr>
                    </a:gs>
                  </a:gsLst>
                  <a:lin ang="16200000"/>
                </a:gradFill>
                <a:effectLst>
                  <a:outerShdw blurRad="23036" dist="23036" dir="5400000" algn="tl">
                    <a:srgbClr val="656565">
                      <a:alpha val="65000"/>
                    </a:srgbClr>
                  </a:outerShdw>
                  <a:reflection blurRad="12700" stA="25000" endPos="55000" dist="5000" dir="5400000" sy="-100000" algn="bl" rotWithShape="0"/>
                </a:effectLst>
                <a:ea typeface="+mn-ea"/>
                <a:cs typeface="+mn-cs"/>
              </a:rPr>
              <a:t>PRAVDA </a:t>
            </a:r>
            <a:r>
              <a:rPr kumimoji="0" lang="cs-CZ" sz="7200">
                <a:solidFill>
                  <a:prstClr val="white">
                    <a:alpha val="40000"/>
                  </a:prstClr>
                </a:solidFill>
                <a:ea typeface="+mn-ea"/>
                <a:cs typeface="+mn-cs"/>
              </a:rPr>
              <a:t>nebo NEPRAVDA?</a:t>
            </a:r>
            <a:endParaRPr kumimoji="0" lang="cs-CZ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tázka typu Pravda nebo Nepravda (Odpověď: Nepravd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"/>
          <p:cNvSpPr>
            <a:spLocks noGrp="1"/>
          </p:cNvSpPr>
          <p:nvPr>
            <p:ph type="dt" sz="half" idx="10"/>
          </p:nvPr>
        </p:nvSpPr>
        <p:spPr/>
        <p:txBody>
          <a:bodyPr vert="horz"/>
          <a:lstStyle>
            <a:lvl1pPr algn="r" eaLnBrk="1" latinLnBrk="0" hangingPunct="1">
              <a:defRPr kumimoji="0" lang="cs-CZ"/>
            </a:lvl1pPr>
            <a:extLst/>
          </a:lstStyle>
          <a:p>
            <a:fld id="{1BEBB2CB-903D-46EF-8227-E770ED8FF514}" type="datetimeFigureOut">
              <a:pPr/>
              <a:t>25.2.2014</a:t>
            </a:fld>
            <a:endParaRPr kumimoji="0" lang="cs-CZ"/>
          </a:p>
        </p:txBody>
      </p:sp>
      <p:sp>
        <p:nvSpPr>
          <p:cNvPr id="2" name="Rectangle 4"/>
          <p:cNvSpPr>
            <a:spLocks noGrp="1"/>
          </p:cNvSpPr>
          <p:nvPr>
            <p:ph type="ftr" sz="quarter" idx="11"/>
          </p:nvPr>
        </p:nvSpPr>
        <p:spPr/>
        <p:txBody>
          <a:bodyPr vert="horz"/>
          <a:lstStyle>
            <a:extLst/>
          </a:lstStyle>
          <a:p>
            <a:endParaRPr kumimoji="0" lang="cs-CZ"/>
          </a:p>
        </p:txBody>
      </p:sp>
      <p:sp>
        <p:nvSpPr>
          <p:cNvPr id="28" name="Rectangle 5"/>
          <p:cNvSpPr>
            <a:spLocks noGrp="1"/>
          </p:cNvSpPr>
          <p:nvPr>
            <p:ph type="sldNum" sz="quarter" idx="12"/>
          </p:nvPr>
        </p:nvSpPr>
        <p:spPr/>
        <p:txBody>
          <a:bodyPr vert="horz"/>
          <a:lstStyle>
            <a:extLst/>
          </a:lstStyle>
          <a:p>
            <a:fld id="{C75B88FA-3392-4D65-A457-DB2A9953195B}" type="slidenum">
              <a:pPr/>
              <a:t>‹#›</a:t>
            </a:fld>
            <a:endParaRPr kumimoji="0" lang="cs-CZ"/>
          </a:p>
        </p:txBody>
      </p:sp>
      <p:sp>
        <p:nvSpPr>
          <p:cNvPr id="6" name="Question"/>
          <p:cNvSpPr>
            <a:spLocks noGrp="1"/>
          </p:cNvSpPr>
          <p:nvPr>
            <p:ph type="title" hasCustomPrompt="1"/>
          </p:nvPr>
        </p:nvSpPr>
        <p:spPr>
          <a:xfrm>
            <a:off x="228600" y="457200"/>
            <a:ext cx="8229600" cy="1143000"/>
          </a:xfrm>
        </p:spPr>
        <p:txBody>
          <a:bodyPr rtlCol="0" anchor="ctr"/>
          <a:lstStyle>
            <a:lvl1pPr algn="l" eaLnBrk="1" latinLnBrk="0" hangingPunct="1">
              <a:defRPr kumimoji="0" lang="cs-CZ" i="1">
                <a:solidFill>
                  <a:schemeClr val="tx1">
                    <a:shade val="75000"/>
                  </a:schemeClr>
                </a:solidFill>
              </a:defRPr>
            </a:lvl1pPr>
            <a:extLst/>
          </a:lstStyle>
          <a:p>
            <a:r>
              <a:rPr kumimoji="0" lang="cs-CZ"/>
              <a:t>Kliknutím přidáte otázku.</a:t>
            </a:r>
          </a:p>
        </p:txBody>
      </p:sp>
      <p:sp>
        <p:nvSpPr>
          <p:cNvPr id="29" name="Answer Base"/>
          <p:cNvSpPr txBox="1"/>
          <p:nvPr userDrawn="1"/>
        </p:nvSpPr>
        <p:spPr>
          <a:xfrm>
            <a:off x="228600" y="1600200"/>
            <a:ext cx="8229600" cy="1293926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extLst/>
          </a:lstStyle>
          <a:p>
            <a:pPr marL="0" indent="0" algn="ctr" latinLnBrk="0">
              <a:spcBef>
                <a:spcPct val="20000"/>
              </a:spcBef>
              <a:buNone/>
            </a:pPr>
            <a:r>
              <a:rPr kumimoji="0" lang="cs-CZ" sz="7200">
                <a:solidFill>
                  <a:schemeClr val="tx1">
                    <a:alpha val="40000"/>
                  </a:schemeClr>
                </a:solidFill>
              </a:rPr>
              <a:t>PRAVDA</a:t>
            </a:r>
            <a:r>
              <a:rPr kumimoji="0" lang="cs-CZ" sz="7200" baseline="0">
                <a:solidFill>
                  <a:schemeClr val="tx1">
                    <a:alpha val="40000"/>
                  </a:schemeClr>
                </a:solidFill>
              </a:rPr>
              <a:t> </a:t>
            </a:r>
            <a:r>
              <a:rPr kumimoji="0" lang="cs-CZ" sz="7200">
                <a:solidFill>
                  <a:schemeClr val="tx1">
                    <a:alpha val="40000"/>
                  </a:schemeClr>
                </a:solidFill>
              </a:rPr>
              <a:t>nebo NEPRAVDA?</a:t>
            </a:r>
          </a:p>
        </p:txBody>
      </p:sp>
      <p:sp>
        <p:nvSpPr>
          <p:cNvPr id="7" name="Answer"/>
          <p:cNvSpPr/>
          <p:nvPr userDrawn="1"/>
        </p:nvSpPr>
        <p:spPr>
          <a:xfrm>
            <a:off x="228600" y="1600200"/>
            <a:ext cx="8229600" cy="1200329"/>
          </a:xfrm>
          <a:prstGeom prst="rect">
            <a:avLst/>
          </a:prstGeom>
        </p:spPr>
        <p:txBody>
          <a:bodyPr wrap="square">
            <a:spAutoFit/>
          </a:bodyPr>
          <a:lstStyle>
            <a:extLst/>
          </a:lstStyle>
          <a:p>
            <a:pPr algn="ctr"/>
            <a:r>
              <a:rPr kumimoji="0" lang="cs-CZ" sz="7200">
                <a:solidFill>
                  <a:prstClr val="white">
                    <a:alpha val="40000"/>
                  </a:prstClr>
                </a:solidFill>
                <a:ea typeface="+mn-ea"/>
                <a:cs typeface="+mn-cs"/>
              </a:rPr>
              <a:t>PRAVDA nebo </a:t>
            </a:r>
            <a:r>
              <a:rPr kumimoji="0" lang="cs-CZ" sz="7200">
                <a:ln w="0">
                  <a:solidFill>
                    <a:srgbClr val="FFFFFF"/>
                  </a:solidFill>
                  <a:prstDash val="solid"/>
                </a:ln>
                <a:gradFill flip="none">
                  <a:gsLst>
                    <a:gs pos="40000">
                      <a:srgbClr val="FA8D3D">
                        <a:shade val="80000"/>
                      </a:srgbClr>
                    </a:gs>
                    <a:gs pos="45000">
                      <a:srgbClr val="FA8D3D">
                        <a:shade val="100000"/>
                      </a:srgbClr>
                    </a:gs>
                  </a:gsLst>
                  <a:lin ang="16200000"/>
                </a:gradFill>
                <a:effectLst>
                  <a:outerShdw blurRad="23036" dist="23036" dir="5400000" algn="tl">
                    <a:srgbClr val="656565">
                      <a:alpha val="65000"/>
                    </a:srgbClr>
                  </a:outerShdw>
                  <a:reflection blurRad="12700" stA="25000" endPos="55000" dist="5000" dir="5400000" sy="-100000" algn="bl" rotWithShape="0"/>
                </a:effectLst>
                <a:ea typeface="+mn-ea"/>
                <a:cs typeface="+mn-cs"/>
              </a:rPr>
              <a:t>NEPRAVDA</a:t>
            </a:r>
            <a:r>
              <a:rPr kumimoji="0" lang="cs-CZ" sz="7200">
                <a:solidFill>
                  <a:prstClr val="white">
                    <a:alpha val="40000"/>
                  </a:prstClr>
                </a:solidFill>
                <a:ea typeface="+mn-ea"/>
                <a:cs typeface="+mn-cs"/>
              </a:rPr>
              <a:t>?</a:t>
            </a:r>
            <a:endParaRPr kumimoji="0" lang="cs-CZ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7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dpovídající polož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4"/>
          <p:cNvSpPr>
            <a:spLocks noGrp="1"/>
          </p:cNvSpPr>
          <p:nvPr>
            <p:ph type="ftr" sz="quarter" idx="11"/>
          </p:nvPr>
        </p:nvSpPr>
        <p:spPr/>
        <p:txBody>
          <a:bodyPr vert="horz"/>
          <a:lstStyle>
            <a:extLst/>
          </a:lstStyle>
          <a:p>
            <a:endParaRPr kumimoji="0" lang="cs-CZ"/>
          </a:p>
        </p:txBody>
      </p:sp>
      <p:sp>
        <p:nvSpPr>
          <p:cNvPr id="16" name="Rectangle 7"/>
          <p:cNvSpPr>
            <a:spLocks noGrp="1"/>
          </p:cNvSpPr>
          <p:nvPr>
            <p:ph type="body" sz="quarter" idx="13" hasCustomPrompt="1"/>
          </p:nvPr>
        </p:nvSpPr>
        <p:spPr>
          <a:xfrm>
            <a:off x="914400" y="20574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0" lang="cs-CZ"/>
            </a:lvl1pPr>
            <a:lvl2pPr eaLnBrk="1" latinLnBrk="0" hangingPunct="1">
              <a:buFontTx/>
              <a:buChar char="•"/>
              <a:defRPr kumimoji="0" lang="cs-CZ"/>
            </a:lvl2pPr>
            <a:lvl3pPr eaLnBrk="1" latinLnBrk="0" hangingPunct="1">
              <a:buFontTx/>
              <a:buChar char="•"/>
              <a:defRPr kumimoji="0" lang="cs-CZ"/>
            </a:lvl3pPr>
            <a:lvl4pPr eaLnBrk="1" latinLnBrk="0" hangingPunct="1">
              <a:buFontTx/>
              <a:buChar char="•"/>
              <a:defRPr kumimoji="0" lang="cs-CZ"/>
            </a:lvl4pPr>
            <a:lvl5pPr eaLnBrk="1" latinLnBrk="0" hangingPunct="1">
              <a:buFontTx/>
              <a:buChar char="•"/>
              <a:defRPr kumimoji="0" lang="cs-CZ"/>
            </a:lvl5pPr>
            <a:extLst/>
          </a:lstStyle>
          <a:p>
            <a:pPr lvl="0"/>
            <a:r>
              <a:rPr kumimoji="0" lang="cs-CZ"/>
              <a:t>Kliknutím přidáte položku 1.</a:t>
            </a:r>
          </a:p>
        </p:txBody>
      </p:sp>
      <p:sp>
        <p:nvSpPr>
          <p:cNvPr id="12" name="Rectangle 7"/>
          <p:cNvSpPr>
            <a:spLocks noGrp="1"/>
          </p:cNvSpPr>
          <p:nvPr>
            <p:ph type="body" sz="quarter" idx="14" hasCustomPrompt="1"/>
          </p:nvPr>
        </p:nvSpPr>
        <p:spPr>
          <a:xfrm>
            <a:off x="914400" y="29718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0" lang="cs-CZ"/>
            </a:lvl1pPr>
            <a:lvl2pPr eaLnBrk="1" latinLnBrk="0" hangingPunct="1">
              <a:buFontTx/>
              <a:buChar char="•"/>
              <a:defRPr kumimoji="0" lang="cs-CZ"/>
            </a:lvl2pPr>
            <a:lvl3pPr eaLnBrk="1" latinLnBrk="0" hangingPunct="1">
              <a:buFontTx/>
              <a:buChar char="•"/>
              <a:defRPr kumimoji="0" lang="cs-CZ"/>
            </a:lvl3pPr>
            <a:lvl4pPr eaLnBrk="1" latinLnBrk="0" hangingPunct="1">
              <a:buFontTx/>
              <a:buChar char="•"/>
              <a:defRPr kumimoji="0" lang="cs-CZ"/>
            </a:lvl4pPr>
            <a:lvl5pPr eaLnBrk="1" latinLnBrk="0" hangingPunct="1">
              <a:buFontTx/>
              <a:buChar char="•"/>
              <a:defRPr kumimoji="0" lang="cs-CZ"/>
            </a:lvl5pPr>
            <a:extLst/>
          </a:lstStyle>
          <a:p>
            <a:pPr lvl="0"/>
            <a:r>
              <a:rPr kumimoji="0" lang="cs-CZ"/>
              <a:t>Kliknutím přidáte položku 2.</a:t>
            </a:r>
          </a:p>
        </p:txBody>
      </p:sp>
      <p:sp>
        <p:nvSpPr>
          <p:cNvPr id="13" name="Rectangle 7"/>
          <p:cNvSpPr>
            <a:spLocks noGrp="1"/>
          </p:cNvSpPr>
          <p:nvPr>
            <p:ph type="body" sz="quarter" idx="15" hasCustomPrompt="1"/>
          </p:nvPr>
        </p:nvSpPr>
        <p:spPr>
          <a:xfrm>
            <a:off x="914400" y="38862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0" lang="cs-CZ"/>
            </a:lvl1pPr>
            <a:lvl2pPr eaLnBrk="1" latinLnBrk="0" hangingPunct="1">
              <a:buFontTx/>
              <a:buChar char="•"/>
              <a:defRPr kumimoji="0" lang="cs-CZ"/>
            </a:lvl2pPr>
            <a:lvl3pPr eaLnBrk="1" latinLnBrk="0" hangingPunct="1">
              <a:buFontTx/>
              <a:buChar char="•"/>
              <a:defRPr kumimoji="0" lang="cs-CZ"/>
            </a:lvl3pPr>
            <a:lvl4pPr eaLnBrk="1" latinLnBrk="0" hangingPunct="1">
              <a:buFontTx/>
              <a:buChar char="•"/>
              <a:defRPr kumimoji="0" lang="cs-CZ"/>
            </a:lvl4pPr>
            <a:lvl5pPr eaLnBrk="1" latinLnBrk="0" hangingPunct="1">
              <a:buFontTx/>
              <a:buChar char="•"/>
              <a:defRPr kumimoji="0" lang="cs-CZ"/>
            </a:lvl5pPr>
            <a:extLst/>
          </a:lstStyle>
          <a:p>
            <a:pPr lvl="0"/>
            <a:r>
              <a:rPr kumimoji="0" lang="cs-CZ"/>
              <a:t>Kliknutím přidáte položku 3.</a:t>
            </a:r>
          </a:p>
        </p:txBody>
      </p:sp>
      <p:sp>
        <p:nvSpPr>
          <p:cNvPr id="14" name="Rectangle 7"/>
          <p:cNvSpPr>
            <a:spLocks noGrp="1"/>
          </p:cNvSpPr>
          <p:nvPr>
            <p:ph type="body" sz="quarter" idx="16" hasCustomPrompt="1"/>
          </p:nvPr>
        </p:nvSpPr>
        <p:spPr>
          <a:xfrm>
            <a:off x="914400" y="48006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0" lang="cs-CZ"/>
            </a:lvl1pPr>
            <a:lvl2pPr eaLnBrk="1" latinLnBrk="0" hangingPunct="1">
              <a:buFontTx/>
              <a:buChar char="•"/>
              <a:defRPr kumimoji="0" lang="cs-CZ"/>
            </a:lvl2pPr>
            <a:lvl3pPr eaLnBrk="1" latinLnBrk="0" hangingPunct="1">
              <a:buFontTx/>
              <a:buChar char="•"/>
              <a:defRPr kumimoji="0" lang="cs-CZ"/>
            </a:lvl3pPr>
            <a:lvl4pPr eaLnBrk="1" latinLnBrk="0" hangingPunct="1">
              <a:buFontTx/>
              <a:buChar char="•"/>
              <a:defRPr kumimoji="0" lang="cs-CZ"/>
            </a:lvl4pPr>
            <a:lvl5pPr eaLnBrk="1" latinLnBrk="0" hangingPunct="1">
              <a:buFontTx/>
              <a:buChar char="•"/>
              <a:defRPr kumimoji="0" lang="cs-CZ"/>
            </a:lvl5pPr>
            <a:extLst/>
          </a:lstStyle>
          <a:p>
            <a:pPr lvl="0"/>
            <a:r>
              <a:rPr kumimoji="0" lang="cs-CZ"/>
              <a:t>Kliknutím přidáte položku 4.</a:t>
            </a:r>
          </a:p>
        </p:txBody>
      </p:sp>
      <p:sp>
        <p:nvSpPr>
          <p:cNvPr id="10" name="Rectangle 7"/>
          <p:cNvSpPr>
            <a:spLocks noGrp="1"/>
          </p:cNvSpPr>
          <p:nvPr>
            <p:ph type="body" sz="quarter" idx="17" hasCustomPrompt="1"/>
          </p:nvPr>
        </p:nvSpPr>
        <p:spPr>
          <a:xfrm>
            <a:off x="914400" y="57150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0" lang="cs-CZ"/>
            </a:lvl1pPr>
            <a:lvl2pPr eaLnBrk="1" latinLnBrk="0" hangingPunct="1">
              <a:buFontTx/>
              <a:buChar char="•"/>
              <a:defRPr kumimoji="0" lang="cs-CZ"/>
            </a:lvl2pPr>
            <a:lvl3pPr eaLnBrk="1" latinLnBrk="0" hangingPunct="1">
              <a:buFontTx/>
              <a:buChar char="•"/>
              <a:defRPr kumimoji="0" lang="cs-CZ"/>
            </a:lvl3pPr>
            <a:lvl4pPr eaLnBrk="1" latinLnBrk="0" hangingPunct="1">
              <a:buFontTx/>
              <a:buChar char="•"/>
              <a:defRPr kumimoji="0" lang="cs-CZ"/>
            </a:lvl4pPr>
            <a:lvl5pPr eaLnBrk="1" latinLnBrk="0" hangingPunct="1">
              <a:buFontTx/>
              <a:buChar char="•"/>
              <a:defRPr kumimoji="0" lang="cs-CZ"/>
            </a:lvl5pPr>
            <a:extLst/>
          </a:lstStyle>
          <a:p>
            <a:pPr lvl="0"/>
            <a:r>
              <a:rPr kumimoji="0" lang="cs-CZ"/>
              <a:t>Kliknutím přidáte položku 5.</a:t>
            </a:r>
          </a:p>
        </p:txBody>
      </p:sp>
      <p:sp>
        <p:nvSpPr>
          <p:cNvPr id="20" name="Rectangle 3"/>
          <p:cNvSpPr>
            <a:spLocks noGrp="1"/>
          </p:cNvSpPr>
          <p:nvPr>
            <p:ph type="dt" sz="half" idx="10"/>
          </p:nvPr>
        </p:nvSpPr>
        <p:spPr/>
        <p:txBody>
          <a:bodyPr vert="horz"/>
          <a:lstStyle>
            <a:lvl1pPr algn="r" eaLnBrk="1" latinLnBrk="0" hangingPunct="1">
              <a:defRPr kumimoji="0" lang="cs-CZ"/>
            </a:lvl1pPr>
            <a:extLst/>
          </a:lstStyle>
          <a:p>
            <a:fld id="{1BEBB2CB-903D-46EF-8227-E770ED8FF514}" type="datetimeFigureOut">
              <a:pPr/>
              <a:t>25.2.2014</a:t>
            </a:fld>
            <a:endParaRPr kumimoji="0" lang="cs-CZ"/>
          </a:p>
        </p:txBody>
      </p:sp>
      <p:sp>
        <p:nvSpPr>
          <p:cNvPr id="15" name="Rectangle 7"/>
          <p:cNvSpPr>
            <a:spLocks noGrp="1"/>
          </p:cNvSpPr>
          <p:nvPr>
            <p:ph type="body" sz="quarter" idx="18" hasCustomPrompt="1"/>
          </p:nvPr>
        </p:nvSpPr>
        <p:spPr>
          <a:xfrm>
            <a:off x="4800600" y="20574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0" lang="cs-CZ"/>
            </a:lvl1pPr>
            <a:lvl2pPr eaLnBrk="1" latinLnBrk="0" hangingPunct="1">
              <a:buFontTx/>
              <a:buChar char="•"/>
              <a:defRPr kumimoji="0" lang="cs-CZ"/>
            </a:lvl2pPr>
            <a:lvl3pPr eaLnBrk="1" latinLnBrk="0" hangingPunct="1">
              <a:buFontTx/>
              <a:buChar char="•"/>
              <a:defRPr kumimoji="0" lang="cs-CZ"/>
            </a:lvl3pPr>
            <a:lvl4pPr eaLnBrk="1" latinLnBrk="0" hangingPunct="1">
              <a:buFontTx/>
              <a:buChar char="•"/>
              <a:defRPr kumimoji="0" lang="cs-CZ"/>
            </a:lvl4pPr>
            <a:lvl5pPr eaLnBrk="1" latinLnBrk="0" hangingPunct="1">
              <a:buFontTx/>
              <a:buChar char="•"/>
              <a:defRPr kumimoji="0" lang="cs-CZ"/>
            </a:lvl5pPr>
            <a:extLst/>
          </a:lstStyle>
          <a:p>
            <a:pPr lvl="0"/>
            <a:r>
              <a:rPr kumimoji="0" lang="cs-CZ"/>
              <a:t>Kliknutím přidáte shodu 5.</a:t>
            </a:r>
          </a:p>
        </p:txBody>
      </p:sp>
      <p:sp>
        <p:nvSpPr>
          <p:cNvPr id="17" name="Rectangle 7"/>
          <p:cNvSpPr>
            <a:spLocks noGrp="1"/>
          </p:cNvSpPr>
          <p:nvPr>
            <p:ph type="body" sz="quarter" idx="19" hasCustomPrompt="1"/>
          </p:nvPr>
        </p:nvSpPr>
        <p:spPr>
          <a:xfrm>
            <a:off x="4800600" y="29718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0" lang="cs-CZ"/>
            </a:lvl1pPr>
            <a:lvl2pPr eaLnBrk="1" latinLnBrk="0" hangingPunct="1">
              <a:buFontTx/>
              <a:buChar char="•"/>
              <a:defRPr kumimoji="0" lang="cs-CZ"/>
            </a:lvl2pPr>
            <a:lvl3pPr eaLnBrk="1" latinLnBrk="0" hangingPunct="1">
              <a:buFontTx/>
              <a:buChar char="•"/>
              <a:defRPr kumimoji="0" lang="cs-CZ"/>
            </a:lvl3pPr>
            <a:lvl4pPr eaLnBrk="1" latinLnBrk="0" hangingPunct="1">
              <a:buFontTx/>
              <a:buChar char="•"/>
              <a:defRPr kumimoji="0" lang="cs-CZ"/>
            </a:lvl4pPr>
            <a:lvl5pPr eaLnBrk="1" latinLnBrk="0" hangingPunct="1">
              <a:buFontTx/>
              <a:buChar char="•"/>
              <a:defRPr kumimoji="0" lang="cs-CZ"/>
            </a:lvl5pPr>
            <a:extLst/>
          </a:lstStyle>
          <a:p>
            <a:pPr lvl="0"/>
            <a:r>
              <a:rPr kumimoji="0" lang="cs-CZ"/>
              <a:t>Kliknutím přidáte shodu 3.</a:t>
            </a:r>
          </a:p>
        </p:txBody>
      </p:sp>
      <p:sp>
        <p:nvSpPr>
          <p:cNvPr id="18" name="Rectangle 7"/>
          <p:cNvSpPr>
            <a:spLocks noGrp="1"/>
          </p:cNvSpPr>
          <p:nvPr>
            <p:ph type="body" sz="quarter" idx="20" hasCustomPrompt="1"/>
          </p:nvPr>
        </p:nvSpPr>
        <p:spPr>
          <a:xfrm>
            <a:off x="4800600" y="38862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0" lang="cs-CZ"/>
            </a:lvl1pPr>
            <a:lvl2pPr eaLnBrk="1" latinLnBrk="0" hangingPunct="1">
              <a:buFontTx/>
              <a:buChar char="•"/>
              <a:defRPr kumimoji="0" lang="cs-CZ"/>
            </a:lvl2pPr>
            <a:lvl3pPr eaLnBrk="1" latinLnBrk="0" hangingPunct="1">
              <a:buFontTx/>
              <a:buChar char="•"/>
              <a:defRPr kumimoji="0" lang="cs-CZ"/>
            </a:lvl3pPr>
            <a:lvl4pPr eaLnBrk="1" latinLnBrk="0" hangingPunct="1">
              <a:buFontTx/>
              <a:buChar char="•"/>
              <a:defRPr kumimoji="0" lang="cs-CZ"/>
            </a:lvl4pPr>
            <a:lvl5pPr eaLnBrk="1" latinLnBrk="0" hangingPunct="1">
              <a:buFontTx/>
              <a:buChar char="•"/>
              <a:defRPr kumimoji="0" lang="cs-CZ"/>
            </a:lvl5pPr>
            <a:extLst/>
          </a:lstStyle>
          <a:p>
            <a:pPr lvl="0"/>
            <a:r>
              <a:rPr kumimoji="0" lang="cs-CZ"/>
              <a:t>Kliknutím přidáte shodu 1.</a:t>
            </a:r>
          </a:p>
        </p:txBody>
      </p:sp>
      <p:sp>
        <p:nvSpPr>
          <p:cNvPr id="19" name="Rectangle 7"/>
          <p:cNvSpPr>
            <a:spLocks noGrp="1"/>
          </p:cNvSpPr>
          <p:nvPr>
            <p:ph type="body" sz="quarter" idx="21" hasCustomPrompt="1"/>
          </p:nvPr>
        </p:nvSpPr>
        <p:spPr>
          <a:xfrm>
            <a:off x="4800600" y="48006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0" lang="cs-CZ"/>
            </a:lvl1pPr>
            <a:lvl2pPr eaLnBrk="1" latinLnBrk="0" hangingPunct="1">
              <a:buFontTx/>
              <a:buChar char="•"/>
              <a:defRPr kumimoji="0" lang="cs-CZ"/>
            </a:lvl2pPr>
            <a:lvl3pPr eaLnBrk="1" latinLnBrk="0" hangingPunct="1">
              <a:buFontTx/>
              <a:buChar char="•"/>
              <a:defRPr kumimoji="0" lang="cs-CZ"/>
            </a:lvl3pPr>
            <a:lvl4pPr eaLnBrk="1" latinLnBrk="0" hangingPunct="1">
              <a:buFontTx/>
              <a:buChar char="•"/>
              <a:defRPr kumimoji="0" lang="cs-CZ"/>
            </a:lvl4pPr>
            <a:lvl5pPr eaLnBrk="1" latinLnBrk="0" hangingPunct="1">
              <a:buFontTx/>
              <a:buChar char="•"/>
              <a:defRPr kumimoji="0" lang="cs-CZ"/>
            </a:lvl5pPr>
            <a:extLst/>
          </a:lstStyle>
          <a:p>
            <a:pPr lvl="0"/>
            <a:r>
              <a:rPr kumimoji="0" lang="cs-CZ"/>
              <a:t>Kliknutím přidáte shodu 2.</a:t>
            </a:r>
          </a:p>
        </p:txBody>
      </p:sp>
      <p:sp>
        <p:nvSpPr>
          <p:cNvPr id="21" name="Rectangle 7"/>
          <p:cNvSpPr>
            <a:spLocks noGrp="1"/>
          </p:cNvSpPr>
          <p:nvPr>
            <p:ph type="body" sz="quarter" idx="22" hasCustomPrompt="1"/>
          </p:nvPr>
        </p:nvSpPr>
        <p:spPr>
          <a:xfrm>
            <a:off x="4800600" y="5715000"/>
            <a:ext cx="2971800" cy="457200"/>
          </a:xfrm>
          <a:prstGeom prst="roundRect">
            <a:avLst>
              <a:gd name="adj" fmla="val 16667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anchor="ctr"/>
          <a:lstStyle>
            <a:lvl1pPr algn="ctr" eaLnBrk="1" latinLnBrk="0" hangingPunct="1">
              <a:buFontTx/>
              <a:buNone/>
              <a:defRPr kumimoji="0" lang="cs-CZ"/>
            </a:lvl1pPr>
            <a:lvl2pPr eaLnBrk="1" latinLnBrk="0" hangingPunct="1">
              <a:buFontTx/>
              <a:buChar char="•"/>
              <a:defRPr kumimoji="0" lang="cs-CZ"/>
            </a:lvl2pPr>
            <a:lvl3pPr eaLnBrk="1" latinLnBrk="0" hangingPunct="1">
              <a:buFontTx/>
              <a:buChar char="•"/>
              <a:defRPr kumimoji="0" lang="cs-CZ"/>
            </a:lvl3pPr>
            <a:lvl4pPr eaLnBrk="1" latinLnBrk="0" hangingPunct="1">
              <a:buFontTx/>
              <a:buChar char="•"/>
              <a:defRPr kumimoji="0" lang="cs-CZ"/>
            </a:lvl4pPr>
            <a:lvl5pPr eaLnBrk="1" latinLnBrk="0" hangingPunct="1">
              <a:buFontTx/>
              <a:buChar char="•"/>
              <a:defRPr kumimoji="0" lang="cs-CZ"/>
            </a:lvl5pPr>
            <a:extLst/>
          </a:lstStyle>
          <a:p>
            <a:pPr lvl="0"/>
            <a:r>
              <a:rPr kumimoji="0" lang="cs-CZ"/>
              <a:t>Kliknutím přidáte shodu 4.</a:t>
            </a:r>
          </a:p>
        </p:txBody>
      </p:sp>
      <p:sp>
        <p:nvSpPr>
          <p:cNvPr id="11" name="Rectangle 2"/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 algn="l" eaLnBrk="1" latinLnBrk="0" hangingPunct="1">
              <a:defRPr kumimoji="0" lang="cs-CZ" i="1" baseline="0"/>
            </a:lvl1pPr>
            <a:extLst/>
          </a:lstStyle>
          <a:p>
            <a:r>
              <a:rPr kumimoji="0" lang="cs-CZ"/>
              <a:t>Klikněte sem a zadejte otázku.</a:t>
            </a:r>
          </a:p>
        </p:txBody>
      </p:sp>
      <p:sp>
        <p:nvSpPr>
          <p:cNvPr id="7" name="Rectangle 5"/>
          <p:cNvSpPr>
            <a:spLocks noGrp="1"/>
          </p:cNvSpPr>
          <p:nvPr>
            <p:ph type="sldNum" sz="quarter" idx="12"/>
          </p:nvPr>
        </p:nvSpPr>
        <p:spPr/>
        <p:txBody>
          <a:bodyPr vert="horz"/>
          <a:lstStyle>
            <a:extLst/>
          </a:lstStyle>
          <a:p>
            <a:fld id="{C75B88FA-3392-4D65-A457-DB2A9953195B}" type="slidenum">
              <a:pPr/>
              <a:t>‹#›</a:t>
            </a:fld>
            <a:endParaRPr kumimoji="0" lang="cs-CZ"/>
          </a:p>
        </p:txBody>
      </p:sp>
      <p:cxnSp>
        <p:nvCxnSpPr>
          <p:cNvPr id="23" name="Straight Connector 23"/>
          <p:cNvCxnSpPr>
            <a:stCxn id="16" idx="3"/>
            <a:endCxn id="18" idx="1"/>
          </p:cNvCxnSpPr>
          <p:nvPr/>
        </p:nvCxnSpPr>
        <p:spPr>
          <a:xfrm>
            <a:off x="3886200" y="2286000"/>
            <a:ext cx="914400" cy="1828800"/>
          </a:xfrm>
          <a:prstGeom prst="line">
            <a:avLst/>
          </a:prstGeom>
          <a:ln w="19050" cap="flat" cmpd="sng" algn="ctr">
            <a:solidFill>
              <a:schemeClr val="accent4">
                <a:shade val="50000"/>
              </a:schemeClr>
            </a:solidFill>
            <a:prstDash val="solid"/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4" name="Straight Connector 23"/>
          <p:cNvCxnSpPr>
            <a:stCxn id="12" idx="3"/>
            <a:endCxn id="19" idx="1"/>
          </p:cNvCxnSpPr>
          <p:nvPr/>
        </p:nvCxnSpPr>
        <p:spPr>
          <a:xfrm>
            <a:off x="3886200" y="3200400"/>
            <a:ext cx="914400" cy="1828800"/>
          </a:xfrm>
          <a:prstGeom prst="line">
            <a:avLst/>
          </a:prstGeom>
          <a:ln w="19050" cap="flat" cmpd="sng" algn="ctr">
            <a:solidFill>
              <a:schemeClr val="accent4">
                <a:shade val="50000"/>
              </a:schemeClr>
            </a:solidFill>
            <a:prstDash val="solid"/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0" name="Straight Connector 23"/>
          <p:cNvCxnSpPr>
            <a:stCxn id="13" idx="3"/>
            <a:endCxn id="17" idx="1"/>
          </p:cNvCxnSpPr>
          <p:nvPr/>
        </p:nvCxnSpPr>
        <p:spPr>
          <a:xfrm flipV="1">
            <a:off x="3886200" y="3200400"/>
            <a:ext cx="914400" cy="914400"/>
          </a:xfrm>
          <a:prstGeom prst="line">
            <a:avLst/>
          </a:prstGeom>
          <a:ln w="19050" cap="flat" cmpd="sng" algn="ctr">
            <a:solidFill>
              <a:schemeClr val="accent4">
                <a:shade val="50000"/>
              </a:schemeClr>
            </a:solidFill>
            <a:prstDash val="solid"/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4" name="Straight Connector 23"/>
          <p:cNvCxnSpPr>
            <a:stCxn id="14" idx="3"/>
            <a:endCxn id="21" idx="1"/>
          </p:cNvCxnSpPr>
          <p:nvPr/>
        </p:nvCxnSpPr>
        <p:spPr>
          <a:xfrm>
            <a:off x="3886200" y="5029200"/>
            <a:ext cx="914400" cy="914400"/>
          </a:xfrm>
          <a:prstGeom prst="line">
            <a:avLst/>
          </a:prstGeom>
          <a:ln w="19050" cap="flat" cmpd="sng" algn="ctr">
            <a:solidFill>
              <a:schemeClr val="accent4">
                <a:shade val="50000"/>
              </a:schemeClr>
            </a:solidFill>
            <a:prstDash val="solid"/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9" name="Straight Connector 23"/>
          <p:cNvCxnSpPr>
            <a:stCxn id="10" idx="3"/>
            <a:endCxn id="15" idx="1"/>
          </p:cNvCxnSpPr>
          <p:nvPr/>
        </p:nvCxnSpPr>
        <p:spPr>
          <a:xfrm flipV="1">
            <a:off x="3886200" y="2286000"/>
            <a:ext cx="914400" cy="3657600"/>
          </a:xfrm>
          <a:prstGeom prst="line">
            <a:avLst/>
          </a:prstGeom>
          <a:ln w="19050" cap="flat" cmpd="sng" algn="ctr">
            <a:solidFill>
              <a:schemeClr val="accent4">
                <a:shade val="50000"/>
              </a:schemeClr>
            </a:solidFill>
            <a:prstDash val="solid"/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2"/>
          <p:cNvSpPr>
            <a:spLocks noGrp="1"/>
          </p:cNvSpPr>
          <p:nvPr>
            <p:ph type="title"/>
          </p:nvPr>
        </p:nvSpPr>
        <p:spPr>
          <a:xfrm>
            <a:off x="914400" y="457200"/>
            <a:ext cx="7696200" cy="114300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pPr eaLnBrk="1" latinLnBrk="0" hangingPunct="1"/>
            <a:r>
              <a:rPr kumimoji="0" lang="cs-CZ" smtClean="0"/>
              <a:t>Kliknutím lze upravit styl.</a:t>
            </a:r>
            <a:endParaRPr kumimoji="0" lang="en-US" smtClean="0"/>
          </a:p>
        </p:txBody>
      </p:sp>
      <p:sp>
        <p:nvSpPr>
          <p:cNvPr id="5" name="Rectangle 3"/>
          <p:cNvSpPr>
            <a:spLocks noGrp="1"/>
          </p:cNvSpPr>
          <p:nvPr>
            <p:ph type="body" idx="1"/>
          </p:nvPr>
        </p:nvSpPr>
        <p:spPr>
          <a:xfrm>
            <a:off x="914400" y="1905000"/>
            <a:ext cx="7467600" cy="42211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29" name="Rectangle 4"/>
          <p:cNvSpPr>
            <a:spLocks noGrp="1"/>
          </p:cNvSpPr>
          <p:nvPr>
            <p:ph type="dt" sz="half" idx="2"/>
          </p:nvPr>
        </p:nvSpPr>
        <p:spPr>
          <a:xfrm>
            <a:off x="6705600" y="6248400"/>
            <a:ext cx="1828800" cy="323850"/>
          </a:xfrm>
          <a:prstGeom prst="rect">
            <a:avLst/>
          </a:prstGeom>
        </p:spPr>
        <p:txBody>
          <a:bodyPr vert="horz" anchor="ctr"/>
          <a:lstStyle>
            <a:lvl1pPr eaLnBrk="1" latinLnBrk="0" hangingPunct="1">
              <a:defRPr kumimoji="0" lang="cs-CZ" sz="1100"/>
            </a:lvl1pPr>
            <a:extLst/>
          </a:lstStyle>
          <a:p>
            <a:pPr algn="r"/>
            <a:fld id="{8F67D422-08A8-451B-9A67-21962FC4B660}" type="datetimeFigureOut">
              <a:rPr kumimoji="0" lang="cs-CZ" sz="1100"/>
              <a:pPr algn="r"/>
              <a:t>25.2.2014</a:t>
            </a:fld>
            <a:endParaRPr kumimoji="0" lang="cs-CZ" sz="1050"/>
          </a:p>
        </p:txBody>
      </p:sp>
      <p:sp>
        <p:nvSpPr>
          <p:cNvPr id="18" name="Rectangle 5"/>
          <p:cNvSpPr>
            <a:spLocks noGrp="1"/>
          </p:cNvSpPr>
          <p:nvPr>
            <p:ph type="ftr" sz="quarter" idx="3"/>
          </p:nvPr>
        </p:nvSpPr>
        <p:spPr>
          <a:xfrm>
            <a:off x="457200" y="6248400"/>
            <a:ext cx="3260886" cy="323850"/>
          </a:xfrm>
          <a:prstGeom prst="rect">
            <a:avLst/>
          </a:prstGeom>
        </p:spPr>
        <p:txBody>
          <a:bodyPr vert="horz"/>
          <a:lstStyle>
            <a:lvl1pPr eaLnBrk="1" latinLnBrk="0" hangingPunct="1">
              <a:defRPr kumimoji="0" lang="cs-CZ" sz="1200"/>
            </a:lvl1pPr>
            <a:extLst/>
          </a:lstStyle>
          <a:p>
            <a:endParaRPr kumimoji="0" lang="cs-CZ" sz="120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8714936" y="6151098"/>
            <a:ext cx="429064" cy="457200"/>
          </a:xfrm>
          <a:prstGeom prst="rect">
            <a:avLst/>
          </a:prstGeom>
        </p:spPr>
        <p:txBody>
          <a:bodyPr vert="horz" anchor="ctr"/>
          <a:lstStyle>
            <a:lvl1pPr eaLnBrk="1" latinLnBrk="0" hangingPunct="1">
              <a:defRPr kumimoji="0" lang="cs-CZ" sz="1200"/>
            </a:lvl1pPr>
            <a:extLst/>
          </a:lstStyle>
          <a:p>
            <a:fld id="{169B2101-2E9F-420A-91A3-890890D84497}" type="slidenum">
              <a:rPr kumimoji="0" lang="cs-CZ" sz="1200"/>
              <a:pPr/>
              <a:t>‹#›</a:t>
            </a:fld>
            <a:endParaRPr kumimoji="0" lang="cs-CZ" sz="1200"/>
          </a:p>
        </p:txBody>
      </p:sp>
      <p:grpSp>
        <p:nvGrpSpPr>
          <p:cNvPr id="2" name="Group 23"/>
          <p:cNvGrpSpPr/>
          <p:nvPr/>
        </p:nvGrpSpPr>
        <p:grpSpPr>
          <a:xfrm>
            <a:off x="11555" y="2000250"/>
            <a:ext cx="133350" cy="533400"/>
            <a:chOff x="0" y="2000250"/>
            <a:chExt cx="3733800" cy="533400"/>
          </a:xfrm>
        </p:grpSpPr>
        <p:sp>
          <p:nvSpPr>
            <p:cNvPr id="3" name="Rectangle 14"/>
            <p:cNvSpPr/>
            <p:nvPr/>
          </p:nvSpPr>
          <p:spPr>
            <a:xfrm>
              <a:off x="0" y="2381250"/>
              <a:ext cx="3733800" cy="76200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cs-CZ"/>
            </a:p>
          </p:txBody>
        </p:sp>
        <p:sp>
          <p:nvSpPr>
            <p:cNvPr id="28" name="Rectangle 14"/>
            <p:cNvSpPr/>
            <p:nvPr/>
          </p:nvSpPr>
          <p:spPr>
            <a:xfrm>
              <a:off x="0" y="2305050"/>
              <a:ext cx="3733800" cy="76200"/>
            </a:xfrm>
            <a:prstGeom prst="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cs-CZ"/>
            </a:p>
          </p:txBody>
        </p:sp>
        <p:sp>
          <p:nvSpPr>
            <p:cNvPr id="4" name="Rectangle 14"/>
            <p:cNvSpPr/>
            <p:nvPr/>
          </p:nvSpPr>
          <p:spPr>
            <a:xfrm>
              <a:off x="0" y="2228850"/>
              <a:ext cx="3733800" cy="76200"/>
            </a:xfrm>
            <a:prstGeom prst="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cs-CZ"/>
            </a:p>
          </p:txBody>
        </p:sp>
        <p:sp>
          <p:nvSpPr>
            <p:cNvPr id="12" name="Rectangle 14"/>
            <p:cNvSpPr/>
            <p:nvPr/>
          </p:nvSpPr>
          <p:spPr>
            <a:xfrm>
              <a:off x="0" y="2152650"/>
              <a:ext cx="3733800" cy="76200"/>
            </a:xfrm>
            <a:prstGeom prst="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cs-CZ"/>
            </a:p>
          </p:txBody>
        </p:sp>
        <p:sp>
          <p:nvSpPr>
            <p:cNvPr id="9" name="Rectangle 14"/>
            <p:cNvSpPr/>
            <p:nvPr/>
          </p:nvSpPr>
          <p:spPr>
            <a:xfrm>
              <a:off x="0" y="2076450"/>
              <a:ext cx="3733800" cy="762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cs-CZ"/>
            </a:p>
          </p:txBody>
        </p:sp>
        <p:sp>
          <p:nvSpPr>
            <p:cNvPr id="11" name="Rectangle 14"/>
            <p:cNvSpPr/>
            <p:nvPr/>
          </p:nvSpPr>
          <p:spPr>
            <a:xfrm>
              <a:off x="0" y="2000250"/>
              <a:ext cx="3733800" cy="762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cs-CZ"/>
            </a:p>
          </p:txBody>
        </p:sp>
        <p:sp>
          <p:nvSpPr>
            <p:cNvPr id="31" name="Rectangle 14"/>
            <p:cNvSpPr/>
            <p:nvPr/>
          </p:nvSpPr>
          <p:spPr>
            <a:xfrm>
              <a:off x="0" y="2457450"/>
              <a:ext cx="3733800" cy="762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cs-CZ"/>
            </a:p>
          </p:txBody>
        </p:sp>
      </p:grpSp>
      <p:grpSp>
        <p:nvGrpSpPr>
          <p:cNvPr id="10" name="Group 35"/>
          <p:cNvGrpSpPr/>
          <p:nvPr/>
        </p:nvGrpSpPr>
        <p:grpSpPr>
          <a:xfrm>
            <a:off x="8584055" y="2000250"/>
            <a:ext cx="552450" cy="542925"/>
            <a:chOff x="8667750" y="2000250"/>
            <a:chExt cx="476250" cy="542925"/>
          </a:xfrm>
        </p:grpSpPr>
        <p:sp>
          <p:nvSpPr>
            <p:cNvPr id="13" name="Rectangle 14"/>
            <p:cNvSpPr/>
            <p:nvPr/>
          </p:nvSpPr>
          <p:spPr>
            <a:xfrm>
              <a:off x="8667750" y="2381250"/>
              <a:ext cx="476250" cy="76200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cs-CZ"/>
            </a:p>
          </p:txBody>
        </p:sp>
        <p:sp>
          <p:nvSpPr>
            <p:cNvPr id="24" name="Rectangle 14"/>
            <p:cNvSpPr/>
            <p:nvPr/>
          </p:nvSpPr>
          <p:spPr>
            <a:xfrm>
              <a:off x="8667750" y="2305050"/>
              <a:ext cx="476250" cy="76200"/>
            </a:xfrm>
            <a:prstGeom prst="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cs-CZ"/>
            </a:p>
          </p:txBody>
        </p:sp>
        <p:sp>
          <p:nvSpPr>
            <p:cNvPr id="19" name="Rectangle 14"/>
            <p:cNvSpPr/>
            <p:nvPr/>
          </p:nvSpPr>
          <p:spPr>
            <a:xfrm>
              <a:off x="8667750" y="2228850"/>
              <a:ext cx="476250" cy="76200"/>
            </a:xfrm>
            <a:prstGeom prst="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cs-CZ"/>
            </a:p>
          </p:txBody>
        </p:sp>
        <p:sp>
          <p:nvSpPr>
            <p:cNvPr id="30" name="Rectangle 14"/>
            <p:cNvSpPr/>
            <p:nvPr/>
          </p:nvSpPr>
          <p:spPr>
            <a:xfrm>
              <a:off x="8667750" y="2152650"/>
              <a:ext cx="476250" cy="76200"/>
            </a:xfrm>
            <a:prstGeom prst="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cs-CZ"/>
            </a:p>
          </p:txBody>
        </p:sp>
        <p:sp>
          <p:nvSpPr>
            <p:cNvPr id="17" name="Rectangle 14"/>
            <p:cNvSpPr/>
            <p:nvPr/>
          </p:nvSpPr>
          <p:spPr>
            <a:xfrm>
              <a:off x="8667750" y="2076450"/>
              <a:ext cx="476250" cy="762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cs-CZ"/>
            </a:p>
          </p:txBody>
        </p:sp>
        <p:sp>
          <p:nvSpPr>
            <p:cNvPr id="16" name="Rectangle 14"/>
            <p:cNvSpPr/>
            <p:nvPr/>
          </p:nvSpPr>
          <p:spPr>
            <a:xfrm>
              <a:off x="8667750" y="2000250"/>
              <a:ext cx="476250" cy="762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cs-CZ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8667750" y="2466975"/>
              <a:ext cx="476250" cy="762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/>
              <a:endParaRPr kumimoji="0" lang="cs-CZ"/>
            </a:p>
          </p:txBody>
        </p:sp>
      </p:grpSp>
      <p:sp>
        <p:nvSpPr>
          <p:cNvPr id="23" name="Oval 28"/>
          <p:cNvSpPr/>
          <p:nvPr/>
        </p:nvSpPr>
        <p:spPr>
          <a:xfrm>
            <a:off x="8572500" y="6324600"/>
            <a:ext cx="152400" cy="152400"/>
          </a:xfrm>
          <a:prstGeom prst="ellipse">
            <a:avLst/>
          </a:prstGeom>
          <a:effectLst/>
        </p:spPr>
        <p:style>
          <a:lnRef idx="1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cs-CZ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7" r:id="rId8"/>
  </p:sldLayoutIdLs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lang="cs-CZ" sz="3600">
          <a:solidFill>
            <a:schemeClr val="tx1"/>
          </a:solidFill>
          <a:latin typeface="+mj-lt"/>
          <a:ea typeface="+mj-ea"/>
          <a:cs typeface="+mj-cs"/>
        </a:defRPr>
      </a:lvl1pPr>
      <a:lvl2pPr eaLnBrk="1" latinLnBrk="0" hangingPunct="1">
        <a:defRPr kumimoji="0" lang="cs-CZ">
          <a:solidFill>
            <a:schemeClr val="tx2"/>
          </a:solidFill>
        </a:defRPr>
      </a:lvl2pPr>
      <a:lvl3pPr eaLnBrk="1" latinLnBrk="0" hangingPunct="1">
        <a:defRPr kumimoji="0" lang="cs-CZ">
          <a:solidFill>
            <a:schemeClr val="tx2"/>
          </a:solidFill>
        </a:defRPr>
      </a:lvl3pPr>
      <a:lvl4pPr eaLnBrk="1" latinLnBrk="0" hangingPunct="1">
        <a:defRPr kumimoji="0" lang="cs-CZ">
          <a:solidFill>
            <a:schemeClr val="tx2"/>
          </a:solidFill>
        </a:defRPr>
      </a:lvl4pPr>
      <a:lvl5pPr eaLnBrk="1" latinLnBrk="0" hangingPunct="1">
        <a:defRPr kumimoji="0" lang="cs-CZ">
          <a:solidFill>
            <a:schemeClr val="tx2"/>
          </a:solidFill>
        </a:defRPr>
      </a:lvl5pPr>
      <a:lvl6pPr eaLnBrk="1" latinLnBrk="0" hangingPunct="1">
        <a:defRPr kumimoji="0" lang="cs-CZ">
          <a:solidFill>
            <a:schemeClr val="tx2"/>
          </a:solidFill>
        </a:defRPr>
      </a:lvl6pPr>
      <a:lvl7pPr eaLnBrk="1" latinLnBrk="0" hangingPunct="1">
        <a:defRPr kumimoji="0" lang="cs-CZ">
          <a:solidFill>
            <a:schemeClr val="tx2"/>
          </a:solidFill>
        </a:defRPr>
      </a:lvl7pPr>
      <a:lvl8pPr eaLnBrk="1" latinLnBrk="0" hangingPunct="1">
        <a:defRPr kumimoji="0" lang="cs-CZ">
          <a:solidFill>
            <a:schemeClr val="tx2"/>
          </a:solidFill>
        </a:defRPr>
      </a:lvl8pPr>
      <a:lvl9pPr eaLnBrk="1" latinLnBrk="0" hangingPunct="1">
        <a:defRPr kumimoji="0" lang="cs-CZ">
          <a:solidFill>
            <a:schemeClr val="tx2"/>
          </a:solidFill>
        </a:defRPr>
      </a:lvl9pPr>
      <a:extLst/>
    </p:titleStyle>
    <p:bodyStyle>
      <a:lvl1pPr marL="342900" indent="-342900" algn="l" rtl="0" eaLnBrk="1" latinLnBrk="0" hangingPunct="1">
        <a:spcBef>
          <a:spcPct val="20000"/>
        </a:spcBef>
        <a:buChar char="•"/>
        <a:defRPr kumimoji="0" lang="cs-CZ"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har char="–"/>
        <a:defRPr kumimoji="0" lang="cs-CZ" sz="20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har char="•"/>
        <a:defRPr kumimoji="0" lang="cs-CZ"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har char="–"/>
        <a:defRPr kumimoji="0" lang="cs-CZ"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har char="»"/>
        <a:defRPr kumimoji="0" lang="cs-CZ"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har char="•"/>
        <a:defRPr kumimoji="0" lang="cs-CZ"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har char="•"/>
        <a:defRPr kumimoji="0" lang="cs-CZ"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har char="•"/>
        <a:defRPr kumimoji="0" lang="cs-CZ"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har char="•"/>
        <a:defRPr kumimoji="0" lang="cs-CZ" sz="20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lang="cs-CZ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lang="cs-CZ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lang="cs-CZ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lang="cs-CZ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lang="cs-CZ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lang="cs-CZ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lang="cs-CZ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lang="cs-CZ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lang="cs-CZ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youtube.com/watch?v=8h3tTGRgV9o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youtube.com/watch?v=89lpnjfFqc8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youtube.com/watch?v=07Ds4-9DdTE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youtube.com/watch?v=LZR91ogniVE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youtube.com/watch?v=MXKhRKjjpco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youtube.com/watch?v=tmUNdZMNw34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youtube.com/watch?v=K-KRxRZeqto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ceskatelevize.cz/ivysilani/10778165937-zimni-olympijske-hry-v-soci-2014/214471290104011-snowboarding-cross-zeny/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Oval 28"/>
          <p:cNvSpPr/>
          <p:nvPr/>
        </p:nvSpPr>
        <p:spPr>
          <a:xfrm>
            <a:off x="8572500" y="6038850"/>
            <a:ext cx="152400" cy="152400"/>
          </a:xfrm>
          <a:prstGeom prst="ellips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cs-CZ"/>
          </a:p>
        </p:txBody>
      </p:sp>
      <p:sp>
        <p:nvSpPr>
          <p:cNvPr id="27" name="Oval 28"/>
          <p:cNvSpPr/>
          <p:nvPr/>
        </p:nvSpPr>
        <p:spPr>
          <a:xfrm>
            <a:off x="8572500" y="6324600"/>
            <a:ext cx="152400" cy="152400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cs-CZ"/>
          </a:p>
        </p:txBody>
      </p:sp>
      <p:sp>
        <p:nvSpPr>
          <p:cNvPr id="4" name="Oval 28"/>
          <p:cNvSpPr/>
          <p:nvPr/>
        </p:nvSpPr>
        <p:spPr>
          <a:xfrm>
            <a:off x="8572500" y="5476875"/>
            <a:ext cx="152400" cy="152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cs-CZ"/>
          </a:p>
        </p:txBody>
      </p:sp>
      <p:sp>
        <p:nvSpPr>
          <p:cNvPr id="12" name="Oval 28"/>
          <p:cNvSpPr/>
          <p:nvPr/>
        </p:nvSpPr>
        <p:spPr>
          <a:xfrm>
            <a:off x="8572500" y="5753100"/>
            <a:ext cx="152400" cy="15240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cs-CZ"/>
          </a:p>
        </p:txBody>
      </p:sp>
      <p:sp>
        <p:nvSpPr>
          <p:cNvPr id="10" name="Rectangle 24"/>
          <p:cNvSpPr>
            <a:spLocks noGrp="1"/>
          </p:cNvSpPr>
          <p:nvPr>
            <p:ph type="ctrTitle"/>
          </p:nvPr>
        </p:nvSpPr>
        <p:spPr/>
        <p:txBody>
          <a:bodyPr/>
          <a:lstStyle>
            <a:extLst/>
          </a:lstStyle>
          <a:p>
            <a:r>
              <a:rPr lang="cs-CZ" dirty="0" smtClean="0"/>
              <a:t>Snowboarding na ZOH</a:t>
            </a:r>
            <a:endParaRPr lang="cs-CZ" dirty="0"/>
          </a:p>
        </p:txBody>
      </p:sp>
      <p:sp>
        <p:nvSpPr>
          <p:cNvPr id="18" name="Rectangle 25"/>
          <p:cNvSpPr>
            <a:spLocks noGrp="1"/>
          </p:cNvSpPr>
          <p:nvPr>
            <p:ph type="subTitle" idx="1"/>
          </p:nvPr>
        </p:nvSpPr>
        <p:spPr/>
        <p:txBody>
          <a:bodyPr/>
          <a:lstStyle>
            <a:extLst/>
          </a:lstStyle>
          <a:p>
            <a:endParaRPr lang="cs-CZ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3212976"/>
            <a:ext cx="6081712" cy="14859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pic>
        <p:nvPicPr>
          <p:cNvPr id="9" name="Picture 2" descr="File:Olympic rings with transparent rims.sv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5373216"/>
            <a:ext cx="2627784" cy="1274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3308369" y="6141881"/>
            <a:ext cx="51828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Kliknutím na tento symbol vždy zobrazíte video.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>
          <a:xfrm>
            <a:off x="467544" y="1700808"/>
            <a:ext cx="8229600" cy="4525963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cs-CZ" sz="2800" b="1" dirty="0"/>
              <a:t>Popis výukového materiálu	 </a:t>
            </a:r>
            <a:endParaRPr lang="cs-CZ" sz="2800" dirty="0"/>
          </a:p>
          <a:p>
            <a:r>
              <a:rPr lang="cs-CZ" sz="2800" dirty="0"/>
              <a:t>Název: 		</a:t>
            </a:r>
            <a:r>
              <a:rPr lang="cs-CZ" sz="2800" b="1" dirty="0" smtClean="0"/>
              <a:t>Snowboarding na ZOH</a:t>
            </a:r>
            <a:endParaRPr lang="cs-CZ" sz="2800" dirty="0"/>
          </a:p>
          <a:p>
            <a:r>
              <a:rPr lang="cs-CZ" sz="2800" dirty="0"/>
              <a:t>Autor:		</a:t>
            </a:r>
            <a:r>
              <a:rPr lang="cs-CZ" sz="2800" dirty="0" smtClean="0"/>
              <a:t>Mgr</a:t>
            </a:r>
            <a:r>
              <a:rPr lang="cs-CZ" sz="2800" dirty="0"/>
              <a:t>. Luboš Veselý </a:t>
            </a:r>
          </a:p>
          <a:p>
            <a:r>
              <a:rPr lang="cs-CZ" sz="2800" dirty="0"/>
              <a:t>Datum:		</a:t>
            </a:r>
            <a:r>
              <a:rPr lang="cs-CZ" sz="2800" dirty="0" smtClean="0"/>
              <a:t>24.9.2012 </a:t>
            </a:r>
            <a:endParaRPr lang="cs-CZ" sz="2800" dirty="0"/>
          </a:p>
          <a:p>
            <a:r>
              <a:rPr lang="cs-CZ" sz="2800" dirty="0"/>
              <a:t>Obor:		65-51-H/01 Kuchař, kuchařka; </a:t>
            </a:r>
          </a:p>
          <a:p>
            <a:pPr marL="68580" indent="0">
              <a:buNone/>
            </a:pPr>
            <a:r>
              <a:rPr lang="cs-CZ" sz="2800" dirty="0"/>
              <a:t>			65-51-H/01 Číšník, servírka; </a:t>
            </a:r>
          </a:p>
          <a:p>
            <a:pPr marL="68580" indent="0">
              <a:buNone/>
            </a:pPr>
            <a:r>
              <a:rPr lang="cs-CZ" sz="2800" dirty="0"/>
              <a:t>			66-41-L/01 Obchodník; </a:t>
            </a:r>
          </a:p>
          <a:p>
            <a:pPr marL="68580" indent="0">
              <a:buNone/>
            </a:pPr>
            <a:r>
              <a:rPr lang="cs-CZ" sz="2800" dirty="0"/>
              <a:t>			65-41-L/01 Gastronomie; </a:t>
            </a:r>
          </a:p>
          <a:p>
            <a:pPr marL="68580" indent="0">
              <a:buNone/>
            </a:pPr>
            <a:r>
              <a:rPr lang="cs-CZ" sz="2800" dirty="0"/>
              <a:t>			65-41-L/504 Společné stravování</a:t>
            </a:r>
          </a:p>
          <a:p>
            <a:r>
              <a:rPr lang="cs-CZ" sz="2800" dirty="0"/>
              <a:t>Ročník:	1. - 4. ročník; 1. roč. nástavbového studia</a:t>
            </a:r>
          </a:p>
          <a:p>
            <a:r>
              <a:rPr lang="cs-CZ" sz="2800" dirty="0"/>
              <a:t>Předmět:	TV</a:t>
            </a:r>
          </a:p>
          <a:p>
            <a:r>
              <a:rPr lang="cs-CZ" sz="2800" b="1" dirty="0"/>
              <a:t>Anotace výukového materiálu</a:t>
            </a:r>
            <a:endParaRPr lang="cs-CZ" sz="2800" dirty="0"/>
          </a:p>
          <a:p>
            <a:r>
              <a:rPr lang="cs-CZ" sz="2400" dirty="0"/>
              <a:t>Metodický materiál slouží k přednáškám na lyžařském a snowboardovém kurzu. </a:t>
            </a:r>
          </a:p>
          <a:p>
            <a:r>
              <a:rPr lang="cs-CZ" sz="2400" dirty="0"/>
              <a:t>Cílem je získat teoretické znalosti o pobytu na horách, které lze využít v běžném životě.</a:t>
            </a:r>
          </a:p>
          <a:p>
            <a:r>
              <a:rPr lang="cs-CZ" sz="2400" dirty="0"/>
              <a:t>Materiál vždy tvoří </a:t>
            </a:r>
            <a:r>
              <a:rPr lang="cs-CZ" sz="2400" dirty="0" err="1"/>
              <a:t>powerpointová</a:t>
            </a:r>
            <a:r>
              <a:rPr lang="cs-CZ" sz="2400" dirty="0"/>
              <a:t> prezentace, ověření probíhá pomocí aplikace Smart notebook nebo </a:t>
            </a:r>
            <a:r>
              <a:rPr lang="cs-CZ" sz="2400" dirty="0" err="1"/>
              <a:t>Powerpointu</a:t>
            </a:r>
            <a:r>
              <a:rPr lang="cs-CZ" sz="2400" dirty="0"/>
              <a:t>.</a:t>
            </a:r>
          </a:p>
          <a:p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7762319"/>
              </p:ext>
            </p:extLst>
          </p:nvPr>
        </p:nvGraphicFramePr>
        <p:xfrm>
          <a:off x="1979712" y="188640"/>
          <a:ext cx="5544616" cy="129614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48754"/>
                <a:gridCol w="4095862"/>
              </a:tblGrid>
              <a:tr h="4183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effectLst/>
                        </a:rPr>
                        <a:t>Číslo projektu </a:t>
                      </a:r>
                      <a:r>
                        <a:rPr lang="cs-CZ" sz="1000" dirty="0" smtClean="0">
                          <a:effectLst/>
                        </a:rPr>
                        <a:t>školy 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>
                          <a:effectLst/>
                        </a:rPr>
                        <a:t>CZ.1.07/1.5.00/34.0963 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338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>
                          <a:effectLst/>
                        </a:rPr>
                        <a:t>Číslo a název šablony klíčové aktivity 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>
                          <a:effectLst/>
                        </a:rPr>
                        <a:t>III/2 Inovace a zkvalitnění výuky prostřednictvím ICT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4390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000" dirty="0">
                          <a:effectLst/>
                        </a:rPr>
                        <a:t>Číslo materiálu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 smtClean="0">
                          <a:effectLst/>
                        </a:rPr>
                        <a:t>VY_32_INOVACE_TV_S3_05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29633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4"/>
          <p:cNvSpPr txBox="1"/>
          <p:nvPr/>
        </p:nvSpPr>
        <p:spPr>
          <a:xfrm>
            <a:off x="914400" y="1066800"/>
            <a:ext cx="75438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extLst/>
          </a:lstStyle>
          <a:p>
            <a:pPr marL="0" indent="0">
              <a:buNone/>
            </a:pPr>
            <a:endParaRPr lang="cs-CZ" sz="2800"/>
          </a:p>
        </p:txBody>
      </p:sp>
      <p:sp>
        <p:nvSpPr>
          <p:cNvPr id="28" name="Rectangle 6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cs-CZ" dirty="0" smtClean="0"/>
              <a:t>Snowboarding jako ukázkový sport</a:t>
            </a:r>
            <a:endParaRPr lang="cs-CZ" dirty="0"/>
          </a:p>
        </p:txBody>
      </p:sp>
      <p:sp>
        <p:nvSpPr>
          <p:cNvPr id="17" name="Rectangle 8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r>
              <a:rPr lang="cs-CZ" b="1" dirty="0" smtClean="0"/>
              <a:t>olympijské </a:t>
            </a:r>
            <a:r>
              <a:rPr lang="cs-CZ" b="1" dirty="0"/>
              <a:t>hry</a:t>
            </a:r>
            <a:r>
              <a:rPr lang="cs-CZ" dirty="0"/>
              <a:t> jsou </a:t>
            </a:r>
            <a:r>
              <a:rPr lang="cs-CZ" dirty="0" smtClean="0"/>
              <a:t>jedním </a:t>
            </a:r>
            <a:r>
              <a:rPr lang="cs-CZ" dirty="0"/>
              <a:t>z několika </a:t>
            </a:r>
            <a:r>
              <a:rPr lang="cs-CZ" dirty="0" smtClean="0"/>
              <a:t>důležitých </a:t>
            </a:r>
            <a:r>
              <a:rPr lang="cs-CZ" dirty="0"/>
              <a:t>závodů snowboardové </a:t>
            </a:r>
            <a:r>
              <a:rPr lang="cs-CZ" dirty="0" smtClean="0"/>
              <a:t>sezóny</a:t>
            </a:r>
          </a:p>
          <a:p>
            <a:r>
              <a:rPr lang="cs-CZ" dirty="0"/>
              <a:t>přinesly snowboardingu mnoho dobrého např. pozornost medií a široké </a:t>
            </a:r>
            <a:r>
              <a:rPr lang="cs-CZ" dirty="0" smtClean="0"/>
              <a:t>veřejnosti</a:t>
            </a:r>
          </a:p>
          <a:p>
            <a:r>
              <a:rPr lang="cs-CZ" dirty="0"/>
              <a:t>v</a:t>
            </a:r>
            <a:r>
              <a:rPr lang="cs-CZ" dirty="0" smtClean="0"/>
              <a:t> roce 1994 byl poprvé zařazen jako ukázkový sport na ZOH v </a:t>
            </a:r>
            <a:r>
              <a:rPr lang="cs-CZ" dirty="0" err="1" smtClean="0"/>
              <a:t>Lillehammeru</a:t>
            </a:r>
            <a:r>
              <a:rPr lang="cs-CZ" dirty="0" smtClean="0"/>
              <a:t> v Norsku</a:t>
            </a:r>
          </a:p>
          <a:p>
            <a:r>
              <a:rPr lang="cs-CZ" dirty="0"/>
              <a:t>t</a:t>
            </a:r>
            <a:r>
              <a:rPr lang="cs-CZ" dirty="0" smtClean="0"/>
              <a:t>ehdy se o snowboarding začala zajímat Mezinárodní lyžařská federace FIS a přijala snowboarding do svých sportů</a:t>
            </a:r>
          </a:p>
          <a:p>
            <a:r>
              <a:rPr lang="cs-CZ" dirty="0"/>
              <a:t>v</a:t>
            </a:r>
            <a:r>
              <a:rPr lang="cs-CZ" dirty="0" smtClean="0"/>
              <a:t> roce 1995 uznal Mezinárodní olympijský výbor snowboarding jako oficiální sport pro ZOH</a:t>
            </a:r>
          </a:p>
          <a:p>
            <a:endParaRPr lang="cs-CZ" dirty="0" smtClean="0"/>
          </a:p>
          <a:p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p</a:t>
            </a:r>
            <a:r>
              <a:rPr lang="cs-CZ" dirty="0" smtClean="0"/>
              <a:t>oprvé snowboarding jako oficiální olympijský sport</a:t>
            </a:r>
          </a:p>
          <a:p>
            <a:r>
              <a:rPr lang="cs-CZ" dirty="0"/>
              <a:t>z</a:t>
            </a:r>
            <a:r>
              <a:rPr lang="cs-CZ" dirty="0" smtClean="0"/>
              <a:t>ávodilo se na U-rampě (</a:t>
            </a:r>
            <a:r>
              <a:rPr lang="cs-CZ" dirty="0" err="1" smtClean="0"/>
              <a:t>Half-pipe</a:t>
            </a:r>
            <a:r>
              <a:rPr lang="cs-CZ" dirty="0" smtClean="0"/>
              <a:t>) a v obřím slalomu (Gigant slalom) v mužské i ženské kategorii</a:t>
            </a:r>
          </a:p>
          <a:p>
            <a:r>
              <a:rPr lang="cs-CZ" dirty="0"/>
              <a:t>b</a:t>
            </a:r>
            <a:r>
              <a:rPr lang="cs-CZ" dirty="0" smtClean="0"/>
              <a:t>ez české účasti, neboť reprezentant </a:t>
            </a:r>
            <a:r>
              <a:rPr lang="cs-CZ" b="1" dirty="0" smtClean="0">
                <a:solidFill>
                  <a:srgbClr val="C00000"/>
                </a:solidFill>
              </a:rPr>
              <a:t>Martin Černík</a:t>
            </a:r>
            <a:r>
              <a:rPr lang="cs-CZ" dirty="0" smtClean="0"/>
              <a:t>, který splnil kvalifikační limit do U-rampy, nebyl podpořen Svazem lyžařů České republiky a svou účast v závodě by si musel hradit sám</a:t>
            </a:r>
          </a:p>
          <a:p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Nagano 1998</a:t>
            </a:r>
            <a:endParaRPr lang="cs-CZ" dirty="0"/>
          </a:p>
        </p:txBody>
      </p:sp>
      <p:pic>
        <p:nvPicPr>
          <p:cNvPr id="4" name="Picture 2" descr="File:Olympic rings with transparent rims.sv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373216"/>
            <a:ext cx="2627784" cy="1274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1306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č</a:t>
            </a:r>
            <a:r>
              <a:rPr lang="cs-CZ" dirty="0" smtClean="0"/>
              <a:t>eská výprava opět bez svého zástupce</a:t>
            </a:r>
          </a:p>
          <a:p>
            <a:r>
              <a:rPr lang="cs-CZ" dirty="0"/>
              <a:t>Martin Černík odmítl reprezentovat kvůli sporům se Svazem lyžařů České </a:t>
            </a:r>
            <a:r>
              <a:rPr lang="cs-CZ" dirty="0" smtClean="0"/>
              <a:t>republiky</a:t>
            </a:r>
          </a:p>
          <a:p>
            <a:r>
              <a:rPr lang="cs-CZ" dirty="0" smtClean="0"/>
              <a:t>nikdo </a:t>
            </a:r>
            <a:r>
              <a:rPr lang="cs-CZ" dirty="0"/>
              <a:t>jiný </a:t>
            </a:r>
            <a:r>
              <a:rPr lang="cs-CZ" dirty="0" smtClean="0"/>
              <a:t>z Čechů se nekvalifikoval</a:t>
            </a:r>
          </a:p>
          <a:p>
            <a:r>
              <a:rPr lang="cs-CZ" dirty="0" smtClean="0"/>
              <a:t>Američanka </a:t>
            </a:r>
            <a:r>
              <a:rPr lang="cs-CZ" dirty="0" err="1"/>
              <a:t>Kelly</a:t>
            </a:r>
            <a:r>
              <a:rPr lang="cs-CZ" dirty="0"/>
              <a:t> Clarková zajela </a:t>
            </a:r>
            <a:r>
              <a:rPr lang="cs-CZ" dirty="0" smtClean="0"/>
              <a:t>skvělou jízdu </a:t>
            </a:r>
            <a:r>
              <a:rPr lang="cs-CZ" dirty="0"/>
              <a:t>a vybojovala na olympijských hrách v kanadském Park City první zlatou medaili pro USA v </a:t>
            </a:r>
            <a:r>
              <a:rPr lang="cs-CZ" dirty="0" smtClean="0"/>
              <a:t>U-rampě</a:t>
            </a:r>
          </a:p>
          <a:p>
            <a:r>
              <a:rPr lang="cs-CZ" dirty="0"/>
              <a:t>t</a:t>
            </a:r>
            <a:r>
              <a:rPr lang="cs-CZ" dirty="0" smtClean="0"/>
              <a:t>aké </a:t>
            </a:r>
            <a:r>
              <a:rPr lang="cs-CZ" dirty="0"/>
              <a:t>američtí </a:t>
            </a:r>
            <a:r>
              <a:rPr lang="cs-CZ" dirty="0" err="1"/>
              <a:t>freestyleři</a:t>
            </a:r>
            <a:r>
              <a:rPr lang="cs-CZ" dirty="0"/>
              <a:t> </a:t>
            </a:r>
            <a:r>
              <a:rPr lang="cs-CZ" dirty="0" smtClean="0"/>
              <a:t>ovládli </a:t>
            </a:r>
            <a:r>
              <a:rPr lang="cs-CZ" dirty="0"/>
              <a:t>stupně vítězů, získali všechny tři medaile </a:t>
            </a:r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b="1" dirty="0"/>
              <a:t>Salt </a:t>
            </a:r>
            <a:r>
              <a:rPr lang="cs-CZ" b="1" dirty="0" err="1"/>
              <a:t>Lake</a:t>
            </a:r>
            <a:r>
              <a:rPr lang="cs-CZ" b="1" dirty="0"/>
              <a:t> City </a:t>
            </a:r>
            <a:r>
              <a:rPr lang="cs-CZ" b="1" dirty="0" smtClean="0"/>
              <a:t>2002</a:t>
            </a:r>
            <a:endParaRPr lang="cs-CZ" dirty="0"/>
          </a:p>
        </p:txBody>
      </p:sp>
      <p:pic>
        <p:nvPicPr>
          <p:cNvPr id="4" name="Picture 2" descr="File:Olympic rings with transparent rims.sv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373216"/>
            <a:ext cx="2627784" cy="1274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File:Olympic rings with transparent rims.svg">
            <a:hlinkClick r:id="rId4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404664"/>
            <a:ext cx="2627784" cy="1274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8611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p</a:t>
            </a:r>
            <a:r>
              <a:rPr lang="cs-CZ" dirty="0" smtClean="0"/>
              <a:t>oprvé se objevuje nová disciplína </a:t>
            </a:r>
            <a:r>
              <a:rPr lang="cs-CZ" dirty="0" err="1" smtClean="0"/>
              <a:t>snowboardcross</a:t>
            </a:r>
            <a:endParaRPr lang="cs-CZ" dirty="0" smtClean="0"/>
          </a:p>
          <a:p>
            <a:r>
              <a:rPr lang="cs-CZ" dirty="0" smtClean="0"/>
              <a:t>Čeští zástupci: 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>
                <a:solidFill>
                  <a:srgbClr val="C00000"/>
                </a:solidFill>
              </a:rPr>
              <a:t>Martin Černík </a:t>
            </a:r>
            <a:r>
              <a:rPr lang="cs-CZ" dirty="0" smtClean="0"/>
              <a:t>– U-rampa 33. místo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>
                <a:solidFill>
                  <a:srgbClr val="C00000"/>
                </a:solidFill>
              </a:rPr>
              <a:t>Michal Novotný </a:t>
            </a:r>
            <a:r>
              <a:rPr lang="cs-CZ" dirty="0" smtClean="0"/>
              <a:t>– </a:t>
            </a:r>
            <a:r>
              <a:rPr lang="cs-CZ" dirty="0" err="1" smtClean="0"/>
              <a:t>snowboardcross</a:t>
            </a:r>
            <a:r>
              <a:rPr lang="cs-CZ" dirty="0" smtClean="0"/>
              <a:t> 13. místo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>
                <a:solidFill>
                  <a:srgbClr val="C00000"/>
                </a:solidFill>
              </a:rPr>
              <a:t>Petra Elsterová </a:t>
            </a:r>
            <a:r>
              <a:rPr lang="cs-CZ" dirty="0" smtClean="0"/>
              <a:t>– paralelní slalom 23. místo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cs-CZ" dirty="0"/>
              <a:t>v</a:t>
            </a:r>
            <a:r>
              <a:rPr lang="cs-CZ" dirty="0" smtClean="0"/>
              <a:t> U-rampě vyhrál tehdy devatenáctiletý </a:t>
            </a:r>
            <a:r>
              <a:rPr lang="cs-CZ" dirty="0" err="1" smtClean="0"/>
              <a:t>Shaun</a:t>
            </a:r>
            <a:r>
              <a:rPr lang="cs-CZ" dirty="0" smtClean="0"/>
              <a:t> </a:t>
            </a:r>
            <a:r>
              <a:rPr lang="cs-CZ" dirty="0" err="1" smtClean="0"/>
              <a:t>White</a:t>
            </a:r>
            <a:r>
              <a:rPr lang="cs-CZ" dirty="0" smtClean="0"/>
              <a:t> ze Spojených Států</a:t>
            </a:r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b="1" dirty="0" err="1"/>
              <a:t>Torrino</a:t>
            </a:r>
            <a:r>
              <a:rPr lang="cs-CZ" b="1" dirty="0"/>
              <a:t> </a:t>
            </a:r>
            <a:r>
              <a:rPr lang="cs-CZ" b="1" dirty="0" smtClean="0"/>
              <a:t>2006</a:t>
            </a:r>
            <a:endParaRPr lang="cs-CZ" dirty="0"/>
          </a:p>
        </p:txBody>
      </p:sp>
      <p:pic>
        <p:nvPicPr>
          <p:cNvPr id="4" name="Picture 2" descr="File:Olympic rings with transparent rims.sv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404664"/>
            <a:ext cx="2627784" cy="1274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File:Olympic rings with transparent rims.svg">
            <a:hlinkClick r:id="rId4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941168"/>
            <a:ext cx="2627784" cy="1274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4119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o</a:t>
            </a:r>
            <a:r>
              <a:rPr lang="cs-CZ" dirty="0" smtClean="0"/>
              <a:t>lympiáda, co </a:t>
            </a:r>
            <a:r>
              <a:rPr lang="cs-CZ" dirty="0"/>
              <a:t>se týče počtu kvalifikovaných </a:t>
            </a:r>
            <a:r>
              <a:rPr lang="cs-CZ" dirty="0" err="1"/>
              <a:t>snowboarďáků</a:t>
            </a:r>
            <a:r>
              <a:rPr lang="cs-CZ" dirty="0"/>
              <a:t> </a:t>
            </a:r>
            <a:r>
              <a:rPr lang="cs-CZ" dirty="0" smtClean="0"/>
              <a:t>úspěšná , </a:t>
            </a:r>
            <a:r>
              <a:rPr lang="cs-CZ" dirty="0"/>
              <a:t>ale bohužel ani jeden nedosáhl na stupně </a:t>
            </a:r>
            <a:r>
              <a:rPr lang="cs-CZ" dirty="0" smtClean="0"/>
              <a:t>vítězů</a:t>
            </a:r>
          </a:p>
          <a:p>
            <a:r>
              <a:rPr lang="cs-CZ" dirty="0"/>
              <a:t>s</a:t>
            </a:r>
            <a:r>
              <a:rPr lang="cs-CZ" dirty="0" smtClean="0"/>
              <a:t>outěžilo se ve stejných disciplínách jako před 4 lety v </a:t>
            </a:r>
            <a:r>
              <a:rPr lang="cs-CZ" dirty="0" err="1" smtClean="0"/>
              <a:t>Torrinu</a:t>
            </a:r>
            <a:endParaRPr lang="cs-CZ" dirty="0" smtClean="0"/>
          </a:p>
          <a:p>
            <a:r>
              <a:rPr lang="cs-CZ" dirty="0"/>
              <a:t>Čeští zástupci: 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>
                <a:solidFill>
                  <a:srgbClr val="C00000"/>
                </a:solidFill>
              </a:rPr>
              <a:t>Šárka </a:t>
            </a:r>
            <a:r>
              <a:rPr lang="cs-CZ" dirty="0" err="1" smtClean="0">
                <a:solidFill>
                  <a:srgbClr val="C00000"/>
                </a:solidFill>
              </a:rPr>
              <a:t>Pančochová</a:t>
            </a:r>
            <a:r>
              <a:rPr lang="cs-CZ" dirty="0" smtClean="0">
                <a:solidFill>
                  <a:srgbClr val="C00000"/>
                </a:solidFill>
              </a:rPr>
              <a:t> </a:t>
            </a:r>
            <a:r>
              <a:rPr lang="cs-CZ" dirty="0"/>
              <a:t>– U-rampa </a:t>
            </a:r>
            <a:r>
              <a:rPr lang="cs-CZ" dirty="0" smtClean="0"/>
              <a:t>14. místo (19:18 min)</a:t>
            </a:r>
            <a:endParaRPr lang="cs-CZ" dirty="0"/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>
                <a:solidFill>
                  <a:srgbClr val="C00000"/>
                </a:solidFill>
              </a:rPr>
              <a:t>Michal Novotný </a:t>
            </a:r>
            <a:r>
              <a:rPr lang="cs-CZ" dirty="0"/>
              <a:t>– </a:t>
            </a:r>
            <a:r>
              <a:rPr lang="cs-CZ" dirty="0" err="1"/>
              <a:t>snowboardcross</a:t>
            </a:r>
            <a:r>
              <a:rPr lang="cs-CZ" dirty="0"/>
              <a:t> </a:t>
            </a:r>
            <a:r>
              <a:rPr lang="cs-CZ" dirty="0" smtClean="0"/>
              <a:t>16. místo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>
                <a:solidFill>
                  <a:srgbClr val="C00000"/>
                </a:solidFill>
              </a:rPr>
              <a:t>David Bakeš </a:t>
            </a:r>
            <a:r>
              <a:rPr lang="cs-CZ" dirty="0"/>
              <a:t>– </a:t>
            </a:r>
            <a:r>
              <a:rPr lang="cs-CZ" dirty="0" err="1"/>
              <a:t>snowboardcross</a:t>
            </a:r>
            <a:r>
              <a:rPr lang="cs-CZ" dirty="0"/>
              <a:t> </a:t>
            </a:r>
            <a:r>
              <a:rPr lang="cs-CZ" dirty="0" smtClean="0"/>
              <a:t>32. </a:t>
            </a:r>
            <a:r>
              <a:rPr lang="cs-CZ" dirty="0"/>
              <a:t>místo</a:t>
            </a:r>
          </a:p>
          <a:p>
            <a:pPr marL="0" indent="0">
              <a:buNone/>
            </a:pPr>
            <a:r>
              <a:rPr lang="cs-CZ" dirty="0" smtClean="0"/>
              <a:t>	</a:t>
            </a:r>
            <a:r>
              <a:rPr lang="cs-CZ" dirty="0" smtClean="0">
                <a:solidFill>
                  <a:srgbClr val="C00000"/>
                </a:solidFill>
              </a:rPr>
              <a:t>Petr Šindelář </a:t>
            </a:r>
            <a:r>
              <a:rPr lang="cs-CZ" dirty="0" smtClean="0"/>
              <a:t>- </a:t>
            </a:r>
            <a:r>
              <a:rPr lang="cs-CZ" dirty="0"/>
              <a:t>paralelní slalom </a:t>
            </a:r>
            <a:r>
              <a:rPr lang="cs-CZ" dirty="0" smtClean="0"/>
              <a:t>28. místo</a:t>
            </a:r>
            <a:endParaRPr lang="cs-CZ" dirty="0"/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>
                <a:solidFill>
                  <a:srgbClr val="C00000"/>
                </a:solidFill>
              </a:rPr>
              <a:t>Zuzana Doležalová </a:t>
            </a:r>
            <a:r>
              <a:rPr lang="cs-CZ" dirty="0"/>
              <a:t>– paralelní slalom </a:t>
            </a:r>
            <a:r>
              <a:rPr lang="cs-CZ" dirty="0" smtClean="0"/>
              <a:t>22. </a:t>
            </a:r>
            <a:r>
              <a:rPr lang="cs-CZ" dirty="0"/>
              <a:t>místo</a:t>
            </a:r>
          </a:p>
          <a:p>
            <a:endParaRPr lang="cs-CZ" dirty="0" smtClean="0"/>
          </a:p>
          <a:p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b="1" dirty="0"/>
              <a:t>Vancouver </a:t>
            </a:r>
            <a:r>
              <a:rPr lang="cs-CZ" b="1" dirty="0" smtClean="0"/>
              <a:t>2010</a:t>
            </a:r>
            <a:endParaRPr lang="cs-CZ" dirty="0"/>
          </a:p>
        </p:txBody>
      </p:sp>
      <p:pic>
        <p:nvPicPr>
          <p:cNvPr id="4" name="Picture 2" descr="File:Olympic rings with transparent rims.sv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404664"/>
            <a:ext cx="2627784" cy="1274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File:Olympic rings with transparent rims.svg">
            <a:hlinkClick r:id="rId4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445224"/>
            <a:ext cx="2627784" cy="1274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7350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n</a:t>
            </a:r>
            <a:r>
              <a:rPr lang="cs-CZ" dirty="0" smtClean="0"/>
              <a:t>ová disciplína </a:t>
            </a:r>
            <a:r>
              <a:rPr lang="cs-CZ" dirty="0" err="1" smtClean="0"/>
              <a:t>slopestyle</a:t>
            </a:r>
            <a:endParaRPr lang="cs-CZ" dirty="0" smtClean="0"/>
          </a:p>
          <a:p>
            <a:r>
              <a:rPr lang="cs-CZ" dirty="0"/>
              <a:t>Čeští zástupci: 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>
                <a:solidFill>
                  <a:srgbClr val="C00000"/>
                </a:solidFill>
              </a:rPr>
              <a:t>Eva Samková </a:t>
            </a:r>
            <a:r>
              <a:rPr lang="cs-CZ" dirty="0"/>
              <a:t>– </a:t>
            </a:r>
            <a:r>
              <a:rPr lang="cs-CZ" dirty="0" err="1"/>
              <a:t>snowboardcross</a:t>
            </a:r>
            <a:r>
              <a:rPr lang="cs-CZ" dirty="0"/>
              <a:t> 1. místo</a:t>
            </a:r>
          </a:p>
          <a:p>
            <a:pPr marL="0" indent="0">
              <a:buNone/>
            </a:pPr>
            <a:r>
              <a:rPr lang="cs-CZ" dirty="0" smtClean="0">
                <a:solidFill>
                  <a:srgbClr val="C00000"/>
                </a:solidFill>
              </a:rPr>
              <a:t>	Ester Ledecká </a:t>
            </a:r>
            <a:r>
              <a:rPr lang="cs-CZ" dirty="0" smtClean="0"/>
              <a:t>– paralelní slalom 6. místo</a:t>
            </a:r>
          </a:p>
          <a:p>
            <a:pPr marL="0" indent="0">
              <a:buNone/>
            </a:pPr>
            <a:r>
              <a:rPr lang="cs-CZ" dirty="0">
                <a:solidFill>
                  <a:srgbClr val="C00000"/>
                </a:solidFill>
              </a:rPr>
              <a:t>	</a:t>
            </a:r>
            <a:r>
              <a:rPr lang="cs-CZ" dirty="0" smtClean="0">
                <a:solidFill>
                  <a:srgbClr val="C00000"/>
                </a:solidFill>
              </a:rPr>
              <a:t>Šárka </a:t>
            </a:r>
            <a:r>
              <a:rPr lang="cs-CZ" dirty="0" err="1" smtClean="0">
                <a:solidFill>
                  <a:srgbClr val="C00000"/>
                </a:solidFill>
              </a:rPr>
              <a:t>Pančochová</a:t>
            </a:r>
            <a:r>
              <a:rPr lang="cs-CZ" dirty="0" smtClean="0">
                <a:solidFill>
                  <a:srgbClr val="C00000"/>
                </a:solidFill>
              </a:rPr>
              <a:t> </a:t>
            </a:r>
            <a:r>
              <a:rPr lang="cs-CZ" dirty="0"/>
              <a:t>– </a:t>
            </a:r>
            <a:r>
              <a:rPr lang="cs-CZ" dirty="0" smtClean="0"/>
              <a:t>U-rampa, </a:t>
            </a:r>
            <a:r>
              <a:rPr lang="cs-CZ" dirty="0" err="1" smtClean="0"/>
              <a:t>slopestyle</a:t>
            </a:r>
            <a:endParaRPr lang="cs-CZ" dirty="0"/>
          </a:p>
          <a:p>
            <a:pPr marL="0" indent="0">
              <a:buNone/>
            </a:pPr>
            <a:r>
              <a:rPr lang="cs-CZ" dirty="0"/>
              <a:t>	</a:t>
            </a:r>
            <a:endParaRPr lang="cs-CZ" dirty="0" smtClean="0"/>
          </a:p>
          <a:p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b="1" dirty="0" err="1" smtClean="0"/>
              <a:t>Sochi</a:t>
            </a:r>
            <a:r>
              <a:rPr lang="cs-CZ" b="1" dirty="0" smtClean="0"/>
              <a:t> 2014</a:t>
            </a:r>
            <a:endParaRPr lang="cs-CZ" dirty="0"/>
          </a:p>
        </p:txBody>
      </p:sp>
      <p:pic>
        <p:nvPicPr>
          <p:cNvPr id="4" name="Picture 2" descr="File:Olympic rings with transparent rims.sv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404664"/>
            <a:ext cx="2627784" cy="1274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6880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err="1"/>
              <a:t>Binter</a:t>
            </a:r>
            <a:r>
              <a:rPr lang="cs-CZ" dirty="0"/>
              <a:t>, Lukáš a kol. Jak dokonale zvládnout snowboarding. 2006. </a:t>
            </a:r>
            <a:r>
              <a:rPr lang="cs-CZ" dirty="0" err="1"/>
              <a:t>Grada</a:t>
            </a:r>
            <a:r>
              <a:rPr lang="cs-CZ" dirty="0"/>
              <a:t>. ISBN: 80-247-1509-0</a:t>
            </a:r>
          </a:p>
          <a:p>
            <a:endParaRPr lang="cs-CZ" dirty="0"/>
          </a:p>
          <a:p>
            <a:r>
              <a:rPr lang="cs-CZ" dirty="0"/>
              <a:t>Vobr, Radek. Snowboarding. 2006. KOPP nakladatelství. ISBN: 80-7232-296-6</a:t>
            </a:r>
          </a:p>
          <a:p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Použitá literatura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267193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ředvádění kvízu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</a:schemeClr>
            </a:gs>
            <a:gs pos="100000">
              <a:schemeClr val="phClr">
                <a:shade val="80000"/>
                <a:satMod val="150000"/>
              </a:schemeClr>
            </a:gs>
          </a:gsLst>
          <a:path path="circle">
            <a:fillToRect l="50000" t="50000"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70000"/>
              </a:schemeClr>
            </a:duotone>
          </a:blip>
          <a:tile tx="0" ty="0" sx="100000" sy="10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55000" dist="50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55000" dist="50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QuizShow</Template>
  <TotalTime>0</TotalTime>
  <Words>312</Words>
  <Application>Microsoft Office PowerPoint</Application>
  <PresentationFormat>Předvádění na obrazovce (4:3)</PresentationFormat>
  <Paragraphs>68</Paragraphs>
  <Slides>9</Slides>
  <Notes>2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9</vt:i4>
      </vt:variant>
    </vt:vector>
  </HeadingPairs>
  <TitlesOfParts>
    <vt:vector size="10" baseType="lpstr">
      <vt:lpstr>Předvádění kvízu</vt:lpstr>
      <vt:lpstr>Snowboarding na ZOH</vt:lpstr>
      <vt:lpstr>Prezentace aplikace PowerPoint</vt:lpstr>
      <vt:lpstr>Snowboarding jako ukázkový sport</vt:lpstr>
      <vt:lpstr>Nagano 1998</vt:lpstr>
      <vt:lpstr>Salt Lake City 2002</vt:lpstr>
      <vt:lpstr>Torrino 2006</vt:lpstr>
      <vt:lpstr>Vancouver 2010</vt:lpstr>
      <vt:lpstr>Sochi 2014</vt:lpstr>
      <vt:lpstr>Použitá literatura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2013-10-09T12:37:57Z</dcterms:created>
  <dcterms:modified xsi:type="dcterms:W3CDTF">2014-02-25T11:58:37Z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LCID">
    <vt:i4>1029</vt:i4>
  </property>
  <property fmtid="{D5CDD505-2E9C-101B-9397-08002B2CF9AE}" pid="3" name="_Version">
    <vt:lpwstr>12.0.4518</vt:lpwstr>
  </property>
</Properties>
</file>