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7" r:id="rId2"/>
    <p:sldId id="280" r:id="rId3"/>
    <p:sldId id="273" r:id="rId4"/>
    <p:sldId id="269" r:id="rId5"/>
    <p:sldId id="281" r:id="rId6"/>
  </p:sldIdLst>
  <p:sldSz cx="9144000" cy="6858000" type="screen4x3"/>
  <p:notesSz cx="6858000" cy="9144000"/>
  <p:defaultTextStyle>
    <a:lvl1pPr marL="0" algn="l" rtl="0" latinLnBrk="0">
      <a:defRPr lang="cs-CZ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cs-CZ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cs-CZ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cs-CZ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cs-CZ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cs-CZ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cs-CZ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cs-CZ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cs-CZ" sz="1800" kern="1200">
        <a:solidFill>
          <a:schemeClr val="tx1"/>
        </a:solidFill>
        <a:latin typeface="+mn-lt"/>
        <a:ea typeface="+mn-ea"/>
        <a:cs typeface="+mn-cs"/>
      </a:defRPr>
    </a:lvl9pPr>
    <a:extLst/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3344" autoAdjust="0"/>
    <p:restoredTop sz="93969" autoAdjust="0"/>
  </p:normalViewPr>
  <p:slideViewPr>
    <p:cSldViewPr>
      <p:cViewPr varScale="1">
        <p:scale>
          <a:sx n="74" d="100"/>
          <a:sy n="74" d="100"/>
        </p:scale>
        <p:origin x="-77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cs-CZ" sz="1200"/>
            </a:lvl1pPr>
            <a:extLst/>
          </a:lstStyle>
          <a:p>
            <a:endParaRPr lang="cs-CZ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cs-CZ" sz="1200"/>
            </a:lvl1pPr>
            <a:extLst/>
          </a:lstStyle>
          <a:p>
            <a:fld id="{54D4857D-62A5-486B-9129-468003D7E020}" type="datetimeFigureOut">
              <a:rPr lang="cs-CZ" smtClean="0"/>
              <a:pPr/>
              <a:t>25.2.2014</a:t>
            </a:fld>
            <a:endParaRPr lang="cs-CZ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cs-CZ" sz="1200"/>
            </a:lvl1pPr>
            <a:extLst/>
          </a:lstStyle>
          <a:p>
            <a:endParaRPr lang="cs-CZ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cs-CZ" sz="1200"/>
            </a:lvl1pPr>
            <a:extLst/>
          </a:lstStyle>
          <a:p>
            <a:fld id="{2EBE4566-6F3A-4CC1-BD6C-9C510D05F126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08789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cs-CZ" sz="1200"/>
            </a:lvl1pPr>
            <a:extLst/>
          </a:lstStyle>
          <a:p>
            <a:endParaRPr lang="cs-CZ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cs-CZ" sz="1200"/>
            </a:lvl1pPr>
            <a:extLst/>
          </a:lstStyle>
          <a:p>
            <a:fld id="{2D2EF2CE-B28C-4ED4-8FD0-48BB3F48846A}" type="datetimeFigureOut">
              <a:pPr/>
              <a:t>25.2.2014</a:t>
            </a:fld>
            <a:endParaRPr lang="cs-CZ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>
            <a:extLst/>
          </a:lstStyle>
          <a:p>
            <a:endParaRPr lang="cs-CZ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cs-CZ" sz="1200"/>
            </a:lvl1pPr>
            <a:extLst/>
          </a:lstStyle>
          <a:p>
            <a:endParaRPr lang="cs-CZ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cs-CZ" sz="1200"/>
            </a:lvl1pPr>
            <a:extLst/>
          </a:lstStyle>
          <a:p>
            <a:fld id="{61807874-5299-41B2-A37A-6AA3547857F4}" type="slidenum"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336628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 latinLnBrk="0">
      <a:defRPr lang="cs-CZ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cs-CZ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cs-CZ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cs-CZ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cs-CZ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cs-CZ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cs-CZ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cs-CZ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cs-CZ" sz="1200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61807874-5299-41B2-A37A-6AA3547857F4}" type="slidenum">
              <a:rPr lang="cs-CZ" smtClean="0"/>
              <a:pPr/>
              <a:t>1</a:t>
            </a:fld>
            <a:endParaRPr lang="cs-CZ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4" name="Rectangl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61807874-5299-41B2-A37A-6AA3547857F4}" type="slidenum">
              <a:rPr lang="cs-CZ" smtClean="0"/>
              <a:pPr/>
              <a:t>3</a:t>
            </a:fld>
            <a:endParaRPr lang="cs-CZ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cs-CZ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61807874-5299-41B2-A37A-6AA3547857F4}" type="slidenum">
              <a:rPr lang="cs-CZ" smtClean="0"/>
              <a:pPr/>
              <a:t>4</a:t>
            </a:fld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3"/>
          <p:cNvSpPr>
            <a:spLocks noGrp="1"/>
          </p:cNvSpPr>
          <p:nvPr>
            <p:ph type="subTitle" idx="1"/>
          </p:nvPr>
        </p:nvSpPr>
        <p:spPr>
          <a:xfrm>
            <a:off x="457200" y="5396132"/>
            <a:ext cx="8098302" cy="762000"/>
          </a:xfrm>
        </p:spPr>
        <p:txBody>
          <a:bodyPr/>
          <a:lstStyle>
            <a:lvl1pPr marL="0" indent="0" algn="r" eaLnBrk="1" latinLnBrk="0" hangingPunct="1">
              <a:buNone/>
              <a:defRPr kumimoji="0" lang="cs-CZ" sz="1400"/>
            </a:lvl1pPr>
            <a:lvl2pPr marL="457200" indent="0" algn="ctr" eaLnBrk="1" latinLnBrk="0" hangingPunct="1">
              <a:buNone/>
            </a:lvl2pPr>
            <a:lvl3pPr marL="914400" indent="0" algn="ctr" eaLnBrk="1" latinLnBrk="0" hangingPunct="1">
              <a:buNone/>
            </a:lvl3pPr>
            <a:lvl4pPr marL="1371600" indent="0" algn="ctr" eaLnBrk="1" latinLnBrk="0" hangingPunct="1">
              <a:buNone/>
            </a:lvl4pPr>
            <a:lvl5pPr marL="1828800" indent="0" algn="ctr" eaLnBrk="1" latinLnBrk="0" hangingPunct="1">
              <a:buNone/>
            </a:lvl5pPr>
            <a:lvl6pPr marL="2286000" indent="0" algn="ctr" eaLnBrk="1" latinLnBrk="0" hangingPunct="1">
              <a:buNone/>
            </a:lvl6pPr>
            <a:lvl7pPr marL="2743200" indent="0" algn="ctr" eaLnBrk="1" latinLnBrk="0" hangingPunct="1">
              <a:buNone/>
            </a:lvl7pPr>
            <a:lvl8pPr marL="3200400" indent="0" algn="ctr" eaLnBrk="1" latinLnBrk="0" hangingPunct="1">
              <a:buNone/>
            </a:lvl8pPr>
            <a:lvl9pPr marL="3657600" indent="0" algn="ctr" eaLnBrk="1" latinLnBrk="0" hangingPunct="1">
              <a:buNone/>
            </a:lvl9pPr>
            <a:extLst/>
          </a:lstStyle>
          <a:p>
            <a:pPr eaLnBrk="1" latinLnBrk="0" hangingPunct="1"/>
            <a:r>
              <a:rPr lang="cs-CZ" smtClean="0"/>
              <a:t>Kliknutím lze upravit styl předlohy.</a:t>
            </a:r>
            <a:endParaRPr/>
          </a:p>
        </p:txBody>
      </p:sp>
      <p:grpSp>
        <p:nvGrpSpPr>
          <p:cNvPr id="16" name="Group 23"/>
          <p:cNvGrpSpPr/>
          <p:nvPr/>
        </p:nvGrpSpPr>
        <p:grpSpPr>
          <a:xfrm>
            <a:off x="14990" y="1976657"/>
            <a:ext cx="2042410" cy="533400"/>
            <a:chOff x="0" y="2000250"/>
            <a:chExt cx="3733800" cy="533400"/>
          </a:xfrm>
        </p:grpSpPr>
        <p:sp>
          <p:nvSpPr>
            <p:cNvPr id="30" name="Rectangle 14"/>
            <p:cNvSpPr/>
            <p:nvPr/>
          </p:nvSpPr>
          <p:spPr>
            <a:xfrm>
              <a:off x="0" y="2381250"/>
              <a:ext cx="3733800" cy="76200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cs-CZ"/>
            </a:p>
          </p:txBody>
        </p:sp>
        <p:sp>
          <p:nvSpPr>
            <p:cNvPr id="7" name="Rectangle 14"/>
            <p:cNvSpPr/>
            <p:nvPr/>
          </p:nvSpPr>
          <p:spPr>
            <a:xfrm>
              <a:off x="0" y="2305050"/>
              <a:ext cx="3733800" cy="76200"/>
            </a:xfrm>
            <a:prstGeom prst="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cs-CZ"/>
            </a:p>
          </p:txBody>
        </p:sp>
        <p:sp>
          <p:nvSpPr>
            <p:cNvPr id="21" name="Rectangle 14"/>
            <p:cNvSpPr/>
            <p:nvPr/>
          </p:nvSpPr>
          <p:spPr>
            <a:xfrm>
              <a:off x="0" y="2228850"/>
              <a:ext cx="3733800" cy="76200"/>
            </a:xfrm>
            <a:prstGeom prst="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cs-CZ"/>
            </a:p>
          </p:txBody>
        </p:sp>
        <p:sp>
          <p:nvSpPr>
            <p:cNvPr id="8" name="Rectangle 14"/>
            <p:cNvSpPr/>
            <p:nvPr/>
          </p:nvSpPr>
          <p:spPr>
            <a:xfrm>
              <a:off x="0" y="2152650"/>
              <a:ext cx="3733800" cy="76200"/>
            </a:xfrm>
            <a:prstGeom prst="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cs-CZ"/>
            </a:p>
          </p:txBody>
        </p:sp>
        <p:sp>
          <p:nvSpPr>
            <p:cNvPr id="6" name="Rectangle 14"/>
            <p:cNvSpPr/>
            <p:nvPr/>
          </p:nvSpPr>
          <p:spPr>
            <a:xfrm>
              <a:off x="0" y="2076450"/>
              <a:ext cx="3733800" cy="762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cs-CZ"/>
            </a:p>
          </p:txBody>
        </p:sp>
        <p:sp>
          <p:nvSpPr>
            <p:cNvPr id="20" name="Rectangle 14"/>
            <p:cNvSpPr/>
            <p:nvPr/>
          </p:nvSpPr>
          <p:spPr>
            <a:xfrm>
              <a:off x="0" y="2000250"/>
              <a:ext cx="3733800" cy="762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cs-CZ"/>
            </a:p>
          </p:txBody>
        </p:sp>
        <p:sp>
          <p:nvSpPr>
            <p:cNvPr id="13" name="Rectangle 14"/>
            <p:cNvSpPr/>
            <p:nvPr/>
          </p:nvSpPr>
          <p:spPr>
            <a:xfrm>
              <a:off x="0" y="2457450"/>
              <a:ext cx="3733800" cy="762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cs-CZ"/>
            </a:p>
          </p:txBody>
        </p:sp>
      </p:grpSp>
      <p:grpSp>
        <p:nvGrpSpPr>
          <p:cNvPr id="29" name="Group 35"/>
          <p:cNvGrpSpPr/>
          <p:nvPr/>
        </p:nvGrpSpPr>
        <p:grpSpPr>
          <a:xfrm>
            <a:off x="8584055" y="1976657"/>
            <a:ext cx="552450" cy="542925"/>
            <a:chOff x="8667750" y="2000250"/>
            <a:chExt cx="476250" cy="542925"/>
          </a:xfrm>
        </p:grpSpPr>
        <p:sp>
          <p:nvSpPr>
            <p:cNvPr id="26" name="Rectangle 14"/>
            <p:cNvSpPr/>
            <p:nvPr/>
          </p:nvSpPr>
          <p:spPr>
            <a:xfrm>
              <a:off x="8667750" y="2381250"/>
              <a:ext cx="476250" cy="76200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cs-CZ"/>
            </a:p>
          </p:txBody>
        </p:sp>
        <p:sp>
          <p:nvSpPr>
            <p:cNvPr id="22" name="Rectangle 14"/>
            <p:cNvSpPr/>
            <p:nvPr/>
          </p:nvSpPr>
          <p:spPr>
            <a:xfrm>
              <a:off x="8667750" y="2305050"/>
              <a:ext cx="476250" cy="76200"/>
            </a:xfrm>
            <a:prstGeom prst="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cs-CZ"/>
            </a:p>
          </p:txBody>
        </p:sp>
        <p:sp>
          <p:nvSpPr>
            <p:cNvPr id="17" name="Rectangle 14"/>
            <p:cNvSpPr/>
            <p:nvPr/>
          </p:nvSpPr>
          <p:spPr>
            <a:xfrm>
              <a:off x="8667750" y="2228850"/>
              <a:ext cx="476250" cy="76200"/>
            </a:xfrm>
            <a:prstGeom prst="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cs-CZ"/>
            </a:p>
          </p:txBody>
        </p:sp>
        <p:sp>
          <p:nvSpPr>
            <p:cNvPr id="28" name="Rectangle 14"/>
            <p:cNvSpPr/>
            <p:nvPr/>
          </p:nvSpPr>
          <p:spPr>
            <a:xfrm>
              <a:off x="8667750" y="2152650"/>
              <a:ext cx="476250" cy="76200"/>
            </a:xfrm>
            <a:prstGeom prst="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cs-CZ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8667750" y="2076450"/>
              <a:ext cx="476250" cy="762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cs-CZ"/>
            </a:p>
          </p:txBody>
        </p:sp>
        <p:sp>
          <p:nvSpPr>
            <p:cNvPr id="18" name="Rectangle 14"/>
            <p:cNvSpPr/>
            <p:nvPr/>
          </p:nvSpPr>
          <p:spPr>
            <a:xfrm>
              <a:off x="8667750" y="2000250"/>
              <a:ext cx="476250" cy="762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cs-CZ"/>
            </a:p>
          </p:txBody>
        </p:sp>
        <p:sp>
          <p:nvSpPr>
            <p:cNvPr id="9" name="Rectangle 14"/>
            <p:cNvSpPr/>
            <p:nvPr/>
          </p:nvSpPr>
          <p:spPr>
            <a:xfrm>
              <a:off x="8667750" y="2466975"/>
              <a:ext cx="476250" cy="762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cs-CZ"/>
            </a:p>
          </p:txBody>
        </p:sp>
      </p:grpSp>
      <p:sp>
        <p:nvSpPr>
          <p:cNvPr id="24" name="Oval 28"/>
          <p:cNvSpPr/>
          <p:nvPr userDrawn="1"/>
        </p:nvSpPr>
        <p:spPr>
          <a:xfrm>
            <a:off x="8572500" y="6038850"/>
            <a:ext cx="152400" cy="152400"/>
          </a:xfrm>
          <a:prstGeom prst="ellipse">
            <a:avLst/>
          </a:prstGeom>
          <a:effectLst/>
        </p:spPr>
        <p:style>
          <a:lnRef idx="1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cs-CZ"/>
          </a:p>
        </p:txBody>
      </p:sp>
      <p:sp>
        <p:nvSpPr>
          <p:cNvPr id="23" name="Oval 28"/>
          <p:cNvSpPr/>
          <p:nvPr userDrawn="1"/>
        </p:nvSpPr>
        <p:spPr>
          <a:xfrm>
            <a:off x="8572500" y="6324600"/>
            <a:ext cx="152400" cy="152400"/>
          </a:xfrm>
          <a:prstGeom prst="ellipse">
            <a:avLst/>
          </a:prstGeom>
          <a:effectLst/>
        </p:spPr>
        <p:style>
          <a:lnRef idx="1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cs-CZ"/>
          </a:p>
        </p:txBody>
      </p:sp>
      <p:sp>
        <p:nvSpPr>
          <p:cNvPr id="5" name="Oval 28"/>
          <p:cNvSpPr/>
          <p:nvPr userDrawn="1"/>
        </p:nvSpPr>
        <p:spPr>
          <a:xfrm>
            <a:off x="8572500" y="5476875"/>
            <a:ext cx="152400" cy="152400"/>
          </a:xfrm>
          <a:prstGeom prst="ellipse">
            <a:avLst/>
          </a:prstGeom>
          <a:effectLst/>
        </p:spPr>
        <p:style>
          <a:lnRef idx="1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cs-CZ"/>
          </a:p>
        </p:txBody>
      </p:sp>
      <p:sp>
        <p:nvSpPr>
          <p:cNvPr id="14" name="Oval 28"/>
          <p:cNvSpPr/>
          <p:nvPr userDrawn="1"/>
        </p:nvSpPr>
        <p:spPr>
          <a:xfrm>
            <a:off x="8572500" y="5753100"/>
            <a:ext cx="152400" cy="152400"/>
          </a:xfrm>
          <a:prstGeom prst="ellipse">
            <a:avLst/>
          </a:prstGeom>
          <a:effectLst/>
        </p:spPr>
        <p:style>
          <a:lnRef idx="1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cs-CZ"/>
          </a:p>
        </p:txBody>
      </p:sp>
      <p:sp>
        <p:nvSpPr>
          <p:cNvPr id="19" name="Rectangle 3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extLst/>
          </a:lstStyle>
          <a:p>
            <a:pPr algn="r"/>
            <a:fld id="{8F67D422-08A8-451B-9A67-21962FC4B660}" type="datetimeFigureOut">
              <a:rPr kumimoji="0" lang="cs-CZ" sz="1100"/>
              <a:pPr algn="r"/>
              <a:t>25.2.2014</a:t>
            </a:fld>
            <a:endParaRPr kumimoji="0" lang="cs-CZ"/>
          </a:p>
        </p:txBody>
      </p:sp>
      <p:sp>
        <p:nvSpPr>
          <p:cNvPr id="25" name="Rectangle 35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extLst/>
          </a:lstStyle>
          <a:p>
            <a:fld id="{169B2101-2E9F-420A-91A3-890890D84497}" type="slidenum">
              <a:rPr kumimoji="0" lang="cs-CZ" sz="1200"/>
              <a:pPr/>
              <a:t>‹#›</a:t>
            </a:fld>
            <a:endParaRPr kumimoji="0" lang="cs-CZ"/>
          </a:p>
        </p:txBody>
      </p:sp>
      <p:sp>
        <p:nvSpPr>
          <p:cNvPr id="31" name="Rectangle 36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extLst/>
          </a:lstStyle>
          <a:p>
            <a:endParaRPr kumimoji="0" lang="cs-CZ"/>
          </a:p>
        </p:txBody>
      </p:sp>
      <p:sp>
        <p:nvSpPr>
          <p:cNvPr id="33" name="Rectangle 32"/>
          <p:cNvSpPr>
            <a:spLocks noGrp="1"/>
          </p:cNvSpPr>
          <p:nvPr>
            <p:ph type="title" hasCustomPrompt="1"/>
          </p:nvPr>
        </p:nvSpPr>
        <p:spPr>
          <a:xfrm>
            <a:off x="2057400" y="281352"/>
            <a:ext cx="6509239" cy="3886200"/>
          </a:xfrm>
          <a:scene3d>
            <a:camera prst="orthographicFront"/>
            <a:lightRig rig="threePt" dir="t"/>
          </a:scene3d>
          <a:sp3d/>
        </p:spPr>
        <p:txBody>
          <a:bodyPr vert="horz" anchor="ctr">
            <a:normAutofit/>
          </a:bodyPr>
          <a:lstStyle>
            <a:lvl1pPr algn="ctr" eaLnBrk="1" latinLnBrk="0" hangingPunct="1">
              <a:lnSpc>
                <a:spcPct val="100000"/>
              </a:lnSpc>
              <a:defRPr kumimoji="0" lang="cs-CZ" sz="7200" b="1" i="0" u="none" strike="noStrike" kern="0" cap="none" spc="0" normalizeH="0" baseline="0">
                <a:ln w="0">
                  <a:solidFill>
                    <a:srgbClr val="FFFFFF"/>
                  </a:solidFill>
                  <a:prstDash val="solid"/>
                </a:ln>
                <a:gradFill flip="none">
                  <a:gsLst>
                    <a:gs pos="40000">
                      <a:schemeClr val="accent6">
                        <a:shade val="80000"/>
                      </a:schemeClr>
                    </a:gs>
                    <a:gs pos="45000">
                      <a:schemeClr val="accent6">
                        <a:shade val="100000"/>
                      </a:schemeClr>
                    </a:gs>
                  </a:gsLst>
                  <a:lin ang="16200000"/>
                </a:gradFill>
                <a:effectLst>
                  <a:outerShdw blurRad="23036" dist="23036" dir="5400000" algn="tl">
                    <a:srgbClr val="656565">
                      <a:alpha val="65000"/>
                    </a:srgbClr>
                  </a:outerShdw>
                  <a:reflection blurRad="12700" stA="25000" endPos="55000" dist="5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kumimoji="0" lang="cs-CZ"/>
              <a:t>Zobrazit nadpis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/>
          </a:p>
        </p:txBody>
      </p:sp>
      <p:sp>
        <p:nvSpPr>
          <p:cNvPr id="12" name="Rectangle 10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extLst/>
          </a:lstStyle>
          <a:p>
            <a:pPr algn="r"/>
            <a:fld id="{8F67D422-08A8-451B-9A67-21962FC4B660}" type="datetimeFigureOut">
              <a:rPr kumimoji="0" lang="cs-CZ" sz="1100"/>
              <a:pPr algn="r"/>
              <a:t>25.2.2014</a:t>
            </a:fld>
            <a:endParaRPr kumimoji="0" lang="cs-CZ"/>
          </a:p>
        </p:txBody>
      </p:sp>
      <p:sp>
        <p:nvSpPr>
          <p:cNvPr id="27" name="Rectangle 1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extLst/>
          </a:lstStyle>
          <a:p>
            <a:fld id="{169B2101-2E9F-420A-91A3-890890D84497}" type="slidenum">
              <a:rPr kumimoji="0" lang="cs-CZ" sz="1200"/>
              <a:pPr/>
              <a:t>‹#›</a:t>
            </a:fld>
            <a:endParaRPr kumimoji="0" lang="cs-CZ"/>
          </a:p>
        </p:txBody>
      </p:sp>
      <p:sp>
        <p:nvSpPr>
          <p:cNvPr id="4" name="Rectangle 12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extLst/>
          </a:lstStyle>
          <a:p>
            <a:endParaRPr kumimoji="0" lang="cs-CZ"/>
          </a:p>
        </p:txBody>
      </p:sp>
      <p:sp>
        <p:nvSpPr>
          <p:cNvPr id="28" name="Rectangle 14"/>
          <p:cNvSpPr>
            <a:spLocks noGrp="1"/>
          </p:cNvSpPr>
          <p:nvPr>
            <p:ph type="title"/>
          </p:nvPr>
        </p:nvSpPr>
        <p:spPr/>
        <p:txBody>
          <a:bodyPr rtlCol="0" anchor="b"/>
          <a:lstStyle>
            <a:extLst/>
          </a:lstStyle>
          <a:p>
            <a:pPr eaLnBrk="1" latinLnBrk="0" hangingPunct="1"/>
            <a:r>
              <a:rPr lang="cs-CZ" smtClean="0"/>
              <a:t>Kliknutím lze upravit styl.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extLst/>
          </a:lstStyle>
          <a:p>
            <a:pPr algn="r"/>
            <a:fld id="{8F67D422-08A8-451B-9A67-21962FC4B660}" type="datetimeFigureOut">
              <a:rPr kumimoji="0" lang="cs-CZ" sz="1100"/>
              <a:pPr algn="r"/>
              <a:t>25.2.2014</a:t>
            </a:fld>
            <a:endParaRPr kumimoji="0" lang="cs-CZ"/>
          </a:p>
        </p:txBody>
      </p:sp>
      <p:sp>
        <p:nvSpPr>
          <p:cNvPr id="26" name="Rectangle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extLst/>
          </a:lstStyle>
          <a:p>
            <a:endParaRPr kumimoji="0" lang="cs-CZ"/>
          </a:p>
        </p:txBody>
      </p:sp>
      <p:sp>
        <p:nvSpPr>
          <p:cNvPr id="12" name="Rectangle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extLst/>
          </a:lstStyle>
          <a:p>
            <a:fld id="{169B2101-2E9F-420A-91A3-890890D84497}" type="slidenum">
              <a:rPr kumimoji="0" lang="cs-CZ" sz="1200"/>
              <a:pPr/>
              <a:t>‹#›</a:t>
            </a:fld>
            <a:endParaRPr kumimoji="0" lang="cs-CZ"/>
          </a:p>
        </p:txBody>
      </p:sp>
      <p:sp>
        <p:nvSpPr>
          <p:cNvPr id="27" name="Rectangle 6"/>
          <p:cNvSpPr>
            <a:spLocks noGrp="1"/>
          </p:cNvSpPr>
          <p:nvPr>
            <p:ph type="title" hasCustomPrompt="1"/>
          </p:nvPr>
        </p:nvSpPr>
        <p:spPr>
          <a:xfrm>
            <a:off x="228600" y="1676400"/>
            <a:ext cx="8229600" cy="1143000"/>
          </a:xfrm>
        </p:spPr>
        <p:txBody>
          <a:bodyPr rtlCol="0" anchor="ctr">
            <a:normAutofit/>
          </a:bodyPr>
          <a:lstStyle>
            <a:lvl1pPr eaLnBrk="1" latinLnBrk="0" hangingPunct="1">
              <a:defRPr kumimoji="0" lang="cs-CZ" sz="4800" b="1" i="0" u="none" strike="noStrike" kern="0" cap="none" spc="0" normalizeH="0" baseline="0">
                <a:ln w="0">
                  <a:solidFill>
                    <a:srgbClr val="FFFFFF"/>
                  </a:solidFill>
                  <a:prstDash val="solid"/>
                </a:ln>
                <a:gradFill flip="none">
                  <a:gsLst>
                    <a:gs pos="40000">
                      <a:srgbClr val="FA8D3D">
                        <a:shade val="80000"/>
                      </a:srgbClr>
                    </a:gs>
                    <a:gs pos="45000">
                      <a:srgbClr val="FA8D3D">
                        <a:shade val="100000"/>
                      </a:srgbClr>
                    </a:gs>
                  </a:gsLst>
                  <a:lin ang="16200000"/>
                </a:gradFill>
                <a:effectLst>
                  <a:outerShdw blurRad="23036" dist="23036" dir="5400000" algn="tl">
                    <a:srgbClr val="656565">
                      <a:alpha val="65000"/>
                    </a:srgbClr>
                  </a:outerShdw>
                  <a:reflection blurRad="12700" stA="25000" endPos="55000" dist="5000" dir="5400000" sy="-100000" algn="bl" rotWithShape="0"/>
                </a:effectLst>
                <a:uLnTx/>
                <a:uFillTx/>
                <a:latin typeface="Trebuchet MS"/>
                <a:ea typeface="+mj-ea"/>
                <a:cs typeface="+mj-cs"/>
              </a:defRPr>
            </a:lvl1pPr>
            <a:extLst/>
          </a:lstStyle>
          <a:p>
            <a:r>
              <a:rPr kumimoji="0" lang="cs-CZ"/>
              <a:t>Přidejte název oddílu.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ednoduchá otázka a odpově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3"/>
          <p:cNvSpPr>
            <a:spLocks noGrp="1"/>
          </p:cNvSpPr>
          <p:nvPr>
            <p:ph type="dt" sz="half" idx="10"/>
          </p:nvPr>
        </p:nvSpPr>
        <p:spPr/>
        <p:txBody>
          <a:bodyPr vert="horz"/>
          <a:lstStyle>
            <a:lvl1pPr algn="r" eaLnBrk="1" latinLnBrk="0" hangingPunct="1">
              <a:defRPr kumimoji="0" lang="cs-CZ"/>
            </a:lvl1pPr>
            <a:extLst/>
          </a:lstStyle>
          <a:p>
            <a:fld id="{1BEBB2CB-903D-46EF-8227-E770ED8FF514}" type="datetimeFigureOut">
              <a:pPr/>
              <a:t>25.2.2014</a:t>
            </a:fld>
            <a:endParaRPr kumimoji="0" lang="cs-CZ"/>
          </a:p>
        </p:txBody>
      </p:sp>
      <p:sp>
        <p:nvSpPr>
          <p:cNvPr id="22" name="Rectangle 4"/>
          <p:cNvSpPr>
            <a:spLocks noGrp="1"/>
          </p:cNvSpPr>
          <p:nvPr>
            <p:ph type="ftr" sz="quarter" idx="11"/>
          </p:nvPr>
        </p:nvSpPr>
        <p:spPr/>
        <p:txBody>
          <a:bodyPr vert="horz"/>
          <a:lstStyle>
            <a:extLst/>
          </a:lstStyle>
          <a:p>
            <a:endParaRPr kumimoji="0" lang="cs-CZ"/>
          </a:p>
        </p:txBody>
      </p:sp>
      <p:sp>
        <p:nvSpPr>
          <p:cNvPr id="31" name="Rectangle 5"/>
          <p:cNvSpPr>
            <a:spLocks noGrp="1"/>
          </p:cNvSpPr>
          <p:nvPr>
            <p:ph type="sldNum" sz="quarter" idx="12"/>
          </p:nvPr>
        </p:nvSpPr>
        <p:spPr/>
        <p:txBody>
          <a:bodyPr vert="horz"/>
          <a:lstStyle>
            <a:extLst/>
          </a:lstStyle>
          <a:p>
            <a:fld id="{C75B88FA-3392-4D65-A457-DB2A9953195B}" type="slidenum">
              <a:pPr/>
              <a:t>‹#›</a:t>
            </a:fld>
            <a:endParaRPr kumimoji="0" lang="cs-CZ"/>
          </a:p>
        </p:txBody>
      </p:sp>
      <p:sp>
        <p:nvSpPr>
          <p:cNvPr id="4" name="Rectangle 8"/>
          <p:cNvSpPr>
            <a:spLocks noGrp="1"/>
          </p:cNvSpPr>
          <p:nvPr>
            <p:ph type="title" hasCustomPrompt="1"/>
          </p:nvPr>
        </p:nvSpPr>
        <p:spPr>
          <a:xfrm>
            <a:off x="228600" y="457200"/>
            <a:ext cx="8229600" cy="1143000"/>
          </a:xfrm>
        </p:spPr>
        <p:txBody>
          <a:bodyPr rtlCol="0" anchor="ctr"/>
          <a:lstStyle>
            <a:lvl1pPr algn="l" eaLnBrk="1" latinLnBrk="0" hangingPunct="1">
              <a:defRPr kumimoji="0" lang="cs-CZ" i="1">
                <a:solidFill>
                  <a:schemeClr val="tx1">
                    <a:shade val="75000"/>
                  </a:schemeClr>
                </a:solidFill>
              </a:defRPr>
            </a:lvl1pPr>
            <a:extLst/>
          </a:lstStyle>
          <a:p>
            <a:r>
              <a:rPr kumimoji="0" lang="cs-CZ"/>
              <a:t>Kliknutím přidáte otázku.</a:t>
            </a:r>
          </a:p>
        </p:txBody>
      </p:sp>
      <p:sp>
        <p:nvSpPr>
          <p:cNvPr id="13" name="Rectangle 13"/>
          <p:cNvSpPr>
            <a:spLocks noGrp="1"/>
          </p:cNvSpPr>
          <p:nvPr>
            <p:ph type="body" sz="quarter" idx="14" hasCustomPrompt="1"/>
          </p:nvPr>
        </p:nvSpPr>
        <p:spPr>
          <a:xfrm>
            <a:off x="228600" y="1676400"/>
            <a:ext cx="8229600" cy="1143000"/>
          </a:xfrm>
        </p:spPr>
        <p:txBody>
          <a:bodyPr rtlCol="0" anchor="ctr"/>
          <a:lstStyle>
            <a:lvl1pPr algn="ctr" eaLnBrk="1" latinLnBrk="0" hangingPunct="1">
              <a:buFontTx/>
              <a:buNone/>
              <a:defRPr kumimoji="0" lang="cs-CZ" sz="4800" b="1" i="0" u="none" strike="noStrike" kern="0" cap="none" spc="0" normalizeH="0" baseline="0">
                <a:ln w="0">
                  <a:solidFill>
                    <a:srgbClr val="FFFFFF"/>
                  </a:solidFill>
                  <a:prstDash val="solid"/>
                </a:ln>
                <a:gradFill flip="none">
                  <a:gsLst>
                    <a:gs pos="40000">
                      <a:schemeClr val="accent6">
                        <a:shade val="80000"/>
                      </a:schemeClr>
                    </a:gs>
                    <a:gs pos="45000">
                      <a:schemeClr val="accent6">
                        <a:shade val="100000"/>
                      </a:schemeClr>
                    </a:gs>
                  </a:gsLst>
                  <a:lin ang="16200000"/>
                </a:gradFill>
                <a:effectLst>
                  <a:outerShdw blurRad="23036" dist="23036" dir="5400000" algn="tl">
                    <a:srgbClr val="656565">
                      <a:alpha val="65000"/>
                    </a:srgbClr>
                  </a:outerShdw>
                  <a:reflection blurRad="12700" stA="25000" endPos="55000" dist="5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defRPr>
            </a:lvl1pPr>
            <a:extLst/>
          </a:lstStyle>
          <a:p>
            <a:pPr lvl="0"/>
            <a:r>
              <a:rPr kumimoji="0" lang="cs-CZ"/>
              <a:t>Kliknutím přidáte odpověď.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 build="p">
        <p:tmplLst>
          <p:tmpl lvl="1">
            <p:tnLst>
              <p:par>
                <p:cTn presetID="45" presetClass="entr" presetSubtype="0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3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 fmla="#ppt_w*sin(2.5*pi*$)">
                          <p:val>
                            <p:fltVal val="0"/>
                          </p:val>
                        </p:tav>
                        <p:tav tm="100000">
                          <p:val>
                            <p:fltVal val="1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ožitá otázka a odpově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3"/>
          <p:cNvSpPr>
            <a:spLocks noGrp="1"/>
          </p:cNvSpPr>
          <p:nvPr>
            <p:ph type="dt" sz="half" idx="10"/>
          </p:nvPr>
        </p:nvSpPr>
        <p:spPr/>
        <p:txBody>
          <a:bodyPr vert="horz"/>
          <a:lstStyle>
            <a:lvl1pPr algn="r" eaLnBrk="1" latinLnBrk="0" hangingPunct="1">
              <a:defRPr kumimoji="0" lang="cs-CZ"/>
            </a:lvl1pPr>
            <a:extLst/>
          </a:lstStyle>
          <a:p>
            <a:fld id="{1BEBB2CB-903D-46EF-8227-E770ED8FF514}" type="datetimeFigureOut">
              <a:pPr/>
              <a:t>25.2.2014</a:t>
            </a:fld>
            <a:endParaRPr kumimoji="0" lang="cs-CZ"/>
          </a:p>
        </p:txBody>
      </p:sp>
      <p:sp>
        <p:nvSpPr>
          <p:cNvPr id="28" name="Rectangle 4"/>
          <p:cNvSpPr>
            <a:spLocks noGrp="1"/>
          </p:cNvSpPr>
          <p:nvPr>
            <p:ph type="ftr" sz="quarter" idx="11"/>
          </p:nvPr>
        </p:nvSpPr>
        <p:spPr/>
        <p:txBody>
          <a:bodyPr vert="horz"/>
          <a:lstStyle>
            <a:extLst/>
          </a:lstStyle>
          <a:p>
            <a:endParaRPr kumimoji="0" lang="cs-CZ"/>
          </a:p>
        </p:txBody>
      </p:sp>
      <p:sp>
        <p:nvSpPr>
          <p:cNvPr id="10" name="Rectangle 5"/>
          <p:cNvSpPr>
            <a:spLocks noGrp="1"/>
          </p:cNvSpPr>
          <p:nvPr>
            <p:ph type="sldNum" sz="quarter" idx="12"/>
          </p:nvPr>
        </p:nvSpPr>
        <p:spPr/>
        <p:txBody>
          <a:bodyPr vert="horz"/>
          <a:lstStyle>
            <a:extLst/>
          </a:lstStyle>
          <a:p>
            <a:fld id="{C75B88FA-3392-4D65-A457-DB2A9953195B}" type="slidenum">
              <a:pPr/>
              <a:t>‹#›</a:t>
            </a:fld>
            <a:endParaRPr kumimoji="0" lang="cs-CZ"/>
          </a:p>
        </p:txBody>
      </p:sp>
      <p:sp>
        <p:nvSpPr>
          <p:cNvPr id="31" name="Rectangle 8"/>
          <p:cNvSpPr>
            <a:spLocks noGrp="1"/>
          </p:cNvSpPr>
          <p:nvPr>
            <p:ph type="title" hasCustomPrompt="1"/>
          </p:nvPr>
        </p:nvSpPr>
        <p:spPr>
          <a:xfrm>
            <a:off x="228600" y="457200"/>
            <a:ext cx="8229600" cy="1143000"/>
          </a:xfrm>
        </p:spPr>
        <p:txBody>
          <a:bodyPr rtlCol="0" anchor="ctr"/>
          <a:lstStyle>
            <a:lvl1pPr algn="l" eaLnBrk="1" latinLnBrk="0" hangingPunct="1">
              <a:defRPr kumimoji="0" lang="cs-CZ" i="1">
                <a:solidFill>
                  <a:schemeClr val="tx1">
                    <a:shade val="75000"/>
                  </a:schemeClr>
                </a:solidFill>
              </a:defRPr>
            </a:lvl1pPr>
            <a:extLst/>
          </a:lstStyle>
          <a:p>
            <a:r>
              <a:rPr kumimoji="0" lang="cs-CZ"/>
              <a:t>Kliknutím přidáte otázku.</a:t>
            </a:r>
          </a:p>
        </p:txBody>
      </p:sp>
      <p:sp>
        <p:nvSpPr>
          <p:cNvPr id="25" name="Rectangle 13"/>
          <p:cNvSpPr>
            <a:spLocks noGrp="1"/>
          </p:cNvSpPr>
          <p:nvPr>
            <p:ph type="body" sz="quarter" idx="14" hasCustomPrompt="1"/>
          </p:nvPr>
        </p:nvSpPr>
        <p:spPr>
          <a:xfrm>
            <a:off x="228600" y="1676400"/>
            <a:ext cx="8229600" cy="1143000"/>
          </a:xfrm>
        </p:spPr>
        <p:txBody>
          <a:bodyPr rtlCol="0" anchor="ctr"/>
          <a:lstStyle>
            <a:lvl1pPr algn="ctr" eaLnBrk="1" latinLnBrk="0" hangingPunct="1">
              <a:buFontTx/>
              <a:buNone/>
              <a:defRPr kumimoji="0" lang="cs-CZ" sz="4800" b="1" i="0" u="none" strike="noStrike" kern="0" cap="none" spc="0" normalizeH="0" baseline="0">
                <a:ln w="0">
                  <a:solidFill>
                    <a:srgbClr val="FFFFFF"/>
                  </a:solidFill>
                  <a:prstDash val="solid"/>
                </a:ln>
                <a:gradFill flip="none">
                  <a:gsLst>
                    <a:gs pos="40000">
                      <a:schemeClr val="accent6">
                        <a:shade val="80000"/>
                      </a:schemeClr>
                    </a:gs>
                    <a:gs pos="45000">
                      <a:schemeClr val="accent6">
                        <a:shade val="100000"/>
                      </a:schemeClr>
                    </a:gs>
                  </a:gsLst>
                  <a:lin ang="16200000"/>
                </a:gradFill>
                <a:effectLst>
                  <a:outerShdw blurRad="23036" dist="23036" dir="5400000" algn="tl">
                    <a:srgbClr val="656565">
                      <a:alpha val="65000"/>
                    </a:srgbClr>
                  </a:outerShdw>
                  <a:reflection blurRad="12700" stA="25000" endPos="55000" dist="5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defRPr>
            </a:lvl1pPr>
            <a:extLst/>
          </a:lstStyle>
          <a:p>
            <a:pPr lvl="0"/>
            <a:r>
              <a:rPr kumimoji="0" lang="cs-CZ"/>
              <a:t>Kliknutím přidáte odpověď.</a:t>
            </a:r>
          </a:p>
        </p:txBody>
      </p:sp>
      <p:sp>
        <p:nvSpPr>
          <p:cNvPr id="22" name="Rectangle 9"/>
          <p:cNvSpPr>
            <a:spLocks noGrp="1"/>
          </p:cNvSpPr>
          <p:nvPr>
            <p:ph type="body" sz="quarter" idx="15" hasCustomPrompt="1"/>
          </p:nvPr>
        </p:nvSpPr>
        <p:spPr>
          <a:xfrm>
            <a:off x="1828800" y="3124200"/>
            <a:ext cx="5105400" cy="1981200"/>
          </a:xfrm>
        </p:spPr>
        <p:txBody>
          <a:bodyPr vert="horz"/>
          <a:lstStyle>
            <a:lvl1pPr algn="ctr" eaLnBrk="1" latinLnBrk="0" hangingPunct="1">
              <a:buFontTx/>
              <a:buNone/>
              <a:defRPr kumimoji="0" lang="cs-CZ" i="1" baseline="0"/>
            </a:lvl1pPr>
            <a:extLst/>
          </a:lstStyle>
          <a:p>
            <a:pPr lvl="0"/>
            <a:r>
              <a:rPr kumimoji="0" lang="cs-CZ"/>
              <a:t>Kliknutím přidáte k odpovědi podrobnosti.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25" grpId="0" build="p">
        <p:tmplLst>
          <p:tmpl lvl="1">
            <p:tnLst>
              <p:par>
                <p:cTn presetID="45" presetClass="entr" presetSubtype="0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5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 fmla="#ppt_w*sin(2.5*pi*$)">
                          <p:val>
                            <p:fltVal val="0"/>
                          </p:val>
                        </p:tav>
                        <p:tav tm="100000">
                          <p:val>
                            <p:fltVal val="1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2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tázka typu Pravda nebo Nepravda (Odpověď: Pravd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3"/>
          <p:cNvSpPr>
            <a:spLocks noGrp="1"/>
          </p:cNvSpPr>
          <p:nvPr>
            <p:ph type="dt" sz="half" idx="10"/>
          </p:nvPr>
        </p:nvSpPr>
        <p:spPr/>
        <p:txBody>
          <a:bodyPr vert="horz"/>
          <a:lstStyle>
            <a:lvl1pPr algn="r" eaLnBrk="1" latinLnBrk="0" hangingPunct="1">
              <a:defRPr kumimoji="0" lang="cs-CZ"/>
            </a:lvl1pPr>
            <a:extLst/>
          </a:lstStyle>
          <a:p>
            <a:fld id="{1BEBB2CB-903D-46EF-8227-E770ED8FF514}" type="datetimeFigureOut">
              <a:pPr/>
              <a:t>25.2.2014</a:t>
            </a:fld>
            <a:endParaRPr kumimoji="0" lang="cs-CZ"/>
          </a:p>
        </p:txBody>
      </p:sp>
      <p:sp>
        <p:nvSpPr>
          <p:cNvPr id="11" name="Rectangle 4"/>
          <p:cNvSpPr>
            <a:spLocks noGrp="1"/>
          </p:cNvSpPr>
          <p:nvPr>
            <p:ph type="ftr" sz="quarter" idx="11"/>
          </p:nvPr>
        </p:nvSpPr>
        <p:spPr/>
        <p:txBody>
          <a:bodyPr vert="horz"/>
          <a:lstStyle>
            <a:extLst/>
          </a:lstStyle>
          <a:p>
            <a:endParaRPr kumimoji="0" lang="cs-CZ"/>
          </a:p>
        </p:txBody>
      </p:sp>
      <p:sp>
        <p:nvSpPr>
          <p:cNvPr id="10" name="Rectangle 5"/>
          <p:cNvSpPr>
            <a:spLocks noGrp="1"/>
          </p:cNvSpPr>
          <p:nvPr>
            <p:ph type="sldNum" sz="quarter" idx="12"/>
          </p:nvPr>
        </p:nvSpPr>
        <p:spPr/>
        <p:txBody>
          <a:bodyPr vert="horz"/>
          <a:lstStyle>
            <a:extLst/>
          </a:lstStyle>
          <a:p>
            <a:fld id="{C75B88FA-3392-4D65-A457-DB2A9953195B}" type="slidenum">
              <a:pPr/>
              <a:t>‹#›</a:t>
            </a:fld>
            <a:endParaRPr kumimoji="0" lang="cs-CZ"/>
          </a:p>
        </p:txBody>
      </p:sp>
      <p:sp>
        <p:nvSpPr>
          <p:cNvPr id="27" name="Question"/>
          <p:cNvSpPr>
            <a:spLocks noGrp="1"/>
          </p:cNvSpPr>
          <p:nvPr>
            <p:ph type="title" hasCustomPrompt="1"/>
          </p:nvPr>
        </p:nvSpPr>
        <p:spPr>
          <a:xfrm>
            <a:off x="228600" y="457200"/>
            <a:ext cx="8229600" cy="1143000"/>
          </a:xfrm>
        </p:spPr>
        <p:txBody>
          <a:bodyPr rtlCol="0" anchor="ctr"/>
          <a:lstStyle>
            <a:lvl1pPr algn="l" eaLnBrk="1" latinLnBrk="0" hangingPunct="1">
              <a:defRPr kumimoji="0" lang="cs-CZ" i="1">
                <a:solidFill>
                  <a:schemeClr val="tx1">
                    <a:shade val="75000"/>
                  </a:schemeClr>
                </a:solidFill>
              </a:defRPr>
            </a:lvl1pPr>
            <a:extLst/>
          </a:lstStyle>
          <a:p>
            <a:r>
              <a:rPr kumimoji="0" lang="cs-CZ"/>
              <a:t>Kliknutím přidáte otázku.</a:t>
            </a:r>
          </a:p>
        </p:txBody>
      </p:sp>
      <p:sp>
        <p:nvSpPr>
          <p:cNvPr id="8" name="Answer Base"/>
          <p:cNvSpPr txBox="1"/>
          <p:nvPr userDrawn="1"/>
        </p:nvSpPr>
        <p:spPr>
          <a:xfrm>
            <a:off x="182880" y="1676400"/>
            <a:ext cx="8321040" cy="1828800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extLst/>
          </a:lstStyle>
          <a:p>
            <a:pPr marL="0" indent="0" algn="ctr" latinLnBrk="0">
              <a:spcBef>
                <a:spcPct val="20000"/>
              </a:spcBef>
              <a:buNone/>
            </a:pPr>
            <a:r>
              <a:rPr kumimoji="0" lang="cs-CZ" sz="7200">
                <a:solidFill>
                  <a:schemeClr val="tx1">
                    <a:alpha val="40000"/>
                  </a:schemeClr>
                </a:solidFill>
              </a:rPr>
              <a:t>PRAVDA</a:t>
            </a:r>
            <a:r>
              <a:rPr kumimoji="0" lang="cs-CZ" sz="7200" baseline="0">
                <a:solidFill>
                  <a:schemeClr val="tx1">
                    <a:alpha val="40000"/>
                  </a:schemeClr>
                </a:solidFill>
              </a:rPr>
              <a:t> </a:t>
            </a:r>
            <a:r>
              <a:rPr kumimoji="0" lang="cs-CZ" sz="7200">
                <a:solidFill>
                  <a:schemeClr val="tx1">
                    <a:alpha val="40000"/>
                  </a:schemeClr>
                </a:solidFill>
              </a:rPr>
              <a:t>nebo NEPRAVDA?</a:t>
            </a:r>
          </a:p>
        </p:txBody>
      </p:sp>
      <p:sp>
        <p:nvSpPr>
          <p:cNvPr id="7" name="Answer"/>
          <p:cNvSpPr/>
          <p:nvPr userDrawn="1"/>
        </p:nvSpPr>
        <p:spPr>
          <a:xfrm>
            <a:off x="182880" y="1676400"/>
            <a:ext cx="8321040" cy="1200329"/>
          </a:xfrm>
          <a:prstGeom prst="rect">
            <a:avLst/>
          </a:prstGeom>
        </p:spPr>
        <p:txBody>
          <a:bodyPr wrap="square">
            <a:spAutoFit/>
          </a:bodyPr>
          <a:lstStyle>
            <a:extLst/>
          </a:lstStyle>
          <a:p>
            <a:pPr indent="0" algn="ctr" latinLnBrk="0">
              <a:spcBef>
                <a:spcPct val="20000"/>
              </a:spcBef>
              <a:buNone/>
            </a:pPr>
            <a:r>
              <a:rPr kumimoji="0" lang="cs-CZ" sz="7200">
                <a:ln w="0">
                  <a:solidFill>
                    <a:srgbClr val="FFFFFF"/>
                  </a:solidFill>
                  <a:prstDash val="solid"/>
                </a:ln>
                <a:gradFill flip="none">
                  <a:gsLst>
                    <a:gs pos="40000">
                      <a:srgbClr val="FA8D3D">
                        <a:shade val="80000"/>
                      </a:srgbClr>
                    </a:gs>
                    <a:gs pos="45000">
                      <a:srgbClr val="FA8D3D">
                        <a:shade val="100000"/>
                      </a:srgbClr>
                    </a:gs>
                  </a:gsLst>
                  <a:lin ang="16200000"/>
                </a:gradFill>
                <a:effectLst>
                  <a:outerShdw blurRad="23036" dist="23036" dir="5400000" algn="tl">
                    <a:srgbClr val="656565">
                      <a:alpha val="65000"/>
                    </a:srgbClr>
                  </a:outerShdw>
                  <a:reflection blurRad="12700" stA="25000" endPos="55000" dist="5000" dir="5400000" sy="-100000" algn="bl" rotWithShape="0"/>
                </a:effectLst>
                <a:ea typeface="+mn-ea"/>
                <a:cs typeface="+mn-cs"/>
              </a:rPr>
              <a:t>PRAVDA </a:t>
            </a:r>
            <a:r>
              <a:rPr kumimoji="0" lang="cs-CZ" sz="7200">
                <a:solidFill>
                  <a:prstClr val="white">
                    <a:alpha val="40000"/>
                  </a:prstClr>
                </a:solidFill>
                <a:ea typeface="+mn-ea"/>
                <a:cs typeface="+mn-cs"/>
              </a:rPr>
              <a:t>nebo NEPRAVDA?</a:t>
            </a:r>
            <a:endParaRPr kumimoji="0" lang="cs-CZ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tázka typu Pravda nebo Nepravda (Odpověď: Nepravd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"/>
          <p:cNvSpPr>
            <a:spLocks noGrp="1"/>
          </p:cNvSpPr>
          <p:nvPr>
            <p:ph type="dt" sz="half" idx="10"/>
          </p:nvPr>
        </p:nvSpPr>
        <p:spPr/>
        <p:txBody>
          <a:bodyPr vert="horz"/>
          <a:lstStyle>
            <a:lvl1pPr algn="r" eaLnBrk="1" latinLnBrk="0" hangingPunct="1">
              <a:defRPr kumimoji="0" lang="cs-CZ"/>
            </a:lvl1pPr>
            <a:extLst/>
          </a:lstStyle>
          <a:p>
            <a:fld id="{1BEBB2CB-903D-46EF-8227-E770ED8FF514}" type="datetimeFigureOut">
              <a:pPr/>
              <a:t>25.2.2014</a:t>
            </a:fld>
            <a:endParaRPr kumimoji="0" lang="cs-CZ"/>
          </a:p>
        </p:txBody>
      </p:sp>
      <p:sp>
        <p:nvSpPr>
          <p:cNvPr id="2" name="Rectangle 4"/>
          <p:cNvSpPr>
            <a:spLocks noGrp="1"/>
          </p:cNvSpPr>
          <p:nvPr>
            <p:ph type="ftr" sz="quarter" idx="11"/>
          </p:nvPr>
        </p:nvSpPr>
        <p:spPr/>
        <p:txBody>
          <a:bodyPr vert="horz"/>
          <a:lstStyle>
            <a:extLst/>
          </a:lstStyle>
          <a:p>
            <a:endParaRPr kumimoji="0" lang="cs-CZ"/>
          </a:p>
        </p:txBody>
      </p:sp>
      <p:sp>
        <p:nvSpPr>
          <p:cNvPr id="28" name="Rectangle 5"/>
          <p:cNvSpPr>
            <a:spLocks noGrp="1"/>
          </p:cNvSpPr>
          <p:nvPr>
            <p:ph type="sldNum" sz="quarter" idx="12"/>
          </p:nvPr>
        </p:nvSpPr>
        <p:spPr/>
        <p:txBody>
          <a:bodyPr vert="horz"/>
          <a:lstStyle>
            <a:extLst/>
          </a:lstStyle>
          <a:p>
            <a:fld id="{C75B88FA-3392-4D65-A457-DB2A9953195B}" type="slidenum">
              <a:pPr/>
              <a:t>‹#›</a:t>
            </a:fld>
            <a:endParaRPr kumimoji="0" lang="cs-CZ"/>
          </a:p>
        </p:txBody>
      </p:sp>
      <p:sp>
        <p:nvSpPr>
          <p:cNvPr id="6" name="Question"/>
          <p:cNvSpPr>
            <a:spLocks noGrp="1"/>
          </p:cNvSpPr>
          <p:nvPr>
            <p:ph type="title" hasCustomPrompt="1"/>
          </p:nvPr>
        </p:nvSpPr>
        <p:spPr>
          <a:xfrm>
            <a:off x="228600" y="457200"/>
            <a:ext cx="8229600" cy="1143000"/>
          </a:xfrm>
        </p:spPr>
        <p:txBody>
          <a:bodyPr rtlCol="0" anchor="ctr"/>
          <a:lstStyle>
            <a:lvl1pPr algn="l" eaLnBrk="1" latinLnBrk="0" hangingPunct="1">
              <a:defRPr kumimoji="0" lang="cs-CZ" i="1">
                <a:solidFill>
                  <a:schemeClr val="tx1">
                    <a:shade val="75000"/>
                  </a:schemeClr>
                </a:solidFill>
              </a:defRPr>
            </a:lvl1pPr>
            <a:extLst/>
          </a:lstStyle>
          <a:p>
            <a:r>
              <a:rPr kumimoji="0" lang="cs-CZ"/>
              <a:t>Kliknutím přidáte otázku.</a:t>
            </a:r>
          </a:p>
        </p:txBody>
      </p:sp>
      <p:sp>
        <p:nvSpPr>
          <p:cNvPr id="29" name="Answer Base"/>
          <p:cNvSpPr txBox="1"/>
          <p:nvPr userDrawn="1"/>
        </p:nvSpPr>
        <p:spPr>
          <a:xfrm>
            <a:off x="228600" y="1600200"/>
            <a:ext cx="8229600" cy="1293926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extLst/>
          </a:lstStyle>
          <a:p>
            <a:pPr marL="0" indent="0" algn="ctr" latinLnBrk="0">
              <a:spcBef>
                <a:spcPct val="20000"/>
              </a:spcBef>
              <a:buNone/>
            </a:pPr>
            <a:r>
              <a:rPr kumimoji="0" lang="cs-CZ" sz="7200">
                <a:solidFill>
                  <a:schemeClr val="tx1">
                    <a:alpha val="40000"/>
                  </a:schemeClr>
                </a:solidFill>
              </a:rPr>
              <a:t>PRAVDA</a:t>
            </a:r>
            <a:r>
              <a:rPr kumimoji="0" lang="cs-CZ" sz="7200" baseline="0">
                <a:solidFill>
                  <a:schemeClr val="tx1">
                    <a:alpha val="40000"/>
                  </a:schemeClr>
                </a:solidFill>
              </a:rPr>
              <a:t> </a:t>
            </a:r>
            <a:r>
              <a:rPr kumimoji="0" lang="cs-CZ" sz="7200">
                <a:solidFill>
                  <a:schemeClr val="tx1">
                    <a:alpha val="40000"/>
                  </a:schemeClr>
                </a:solidFill>
              </a:rPr>
              <a:t>nebo NEPRAVDA?</a:t>
            </a:r>
          </a:p>
        </p:txBody>
      </p:sp>
      <p:sp>
        <p:nvSpPr>
          <p:cNvPr id="7" name="Answer"/>
          <p:cNvSpPr/>
          <p:nvPr userDrawn="1"/>
        </p:nvSpPr>
        <p:spPr>
          <a:xfrm>
            <a:off x="228600" y="1600200"/>
            <a:ext cx="8229600" cy="1200329"/>
          </a:xfrm>
          <a:prstGeom prst="rect">
            <a:avLst/>
          </a:prstGeom>
        </p:spPr>
        <p:txBody>
          <a:bodyPr wrap="square">
            <a:spAutoFit/>
          </a:bodyPr>
          <a:lstStyle>
            <a:extLst/>
          </a:lstStyle>
          <a:p>
            <a:pPr algn="ctr"/>
            <a:r>
              <a:rPr kumimoji="0" lang="cs-CZ" sz="7200">
                <a:solidFill>
                  <a:prstClr val="white">
                    <a:alpha val="40000"/>
                  </a:prstClr>
                </a:solidFill>
                <a:ea typeface="+mn-ea"/>
                <a:cs typeface="+mn-cs"/>
              </a:rPr>
              <a:t>PRAVDA nebo </a:t>
            </a:r>
            <a:r>
              <a:rPr kumimoji="0" lang="cs-CZ" sz="7200">
                <a:ln w="0">
                  <a:solidFill>
                    <a:srgbClr val="FFFFFF"/>
                  </a:solidFill>
                  <a:prstDash val="solid"/>
                </a:ln>
                <a:gradFill flip="none">
                  <a:gsLst>
                    <a:gs pos="40000">
                      <a:srgbClr val="FA8D3D">
                        <a:shade val="80000"/>
                      </a:srgbClr>
                    </a:gs>
                    <a:gs pos="45000">
                      <a:srgbClr val="FA8D3D">
                        <a:shade val="100000"/>
                      </a:srgbClr>
                    </a:gs>
                  </a:gsLst>
                  <a:lin ang="16200000"/>
                </a:gradFill>
                <a:effectLst>
                  <a:outerShdw blurRad="23036" dist="23036" dir="5400000" algn="tl">
                    <a:srgbClr val="656565">
                      <a:alpha val="65000"/>
                    </a:srgbClr>
                  </a:outerShdw>
                  <a:reflection blurRad="12700" stA="25000" endPos="55000" dist="5000" dir="5400000" sy="-100000" algn="bl" rotWithShape="0"/>
                </a:effectLst>
                <a:ea typeface="+mn-ea"/>
                <a:cs typeface="+mn-cs"/>
              </a:rPr>
              <a:t>NEPRAVDA</a:t>
            </a:r>
            <a:r>
              <a:rPr kumimoji="0" lang="cs-CZ" sz="7200">
                <a:solidFill>
                  <a:prstClr val="white">
                    <a:alpha val="40000"/>
                  </a:prstClr>
                </a:solidFill>
                <a:ea typeface="+mn-ea"/>
                <a:cs typeface="+mn-cs"/>
              </a:rPr>
              <a:t>?</a:t>
            </a:r>
            <a:endParaRPr kumimoji="0" lang="cs-CZ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7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Více vole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Grp="1"/>
          </p:cNvSpPr>
          <p:nvPr>
            <p:ph type="title" hasCustomPrompt="1"/>
          </p:nvPr>
        </p:nvSpPr>
        <p:spPr>
          <a:xfrm>
            <a:off x="685800" y="228600"/>
            <a:ext cx="7696200" cy="1371600"/>
          </a:xfrm>
        </p:spPr>
        <p:txBody>
          <a:bodyPr vert="horz"/>
          <a:lstStyle>
            <a:lvl1pPr algn="l" eaLnBrk="1" latinLnBrk="0" hangingPunct="1">
              <a:defRPr kumimoji="0" lang="cs-CZ" i="1" baseline="0"/>
            </a:lvl1pPr>
            <a:extLst/>
          </a:lstStyle>
          <a:p>
            <a:r>
              <a:rPr kumimoji="0" lang="cs-CZ"/>
              <a:t>Kliknutím přidáte otázku.</a:t>
            </a:r>
          </a:p>
        </p:txBody>
      </p:sp>
      <p:sp>
        <p:nvSpPr>
          <p:cNvPr id="31" name="Rectangle 3"/>
          <p:cNvSpPr>
            <a:spLocks noGrp="1"/>
          </p:cNvSpPr>
          <p:nvPr>
            <p:ph type="dt" sz="half" idx="10"/>
          </p:nvPr>
        </p:nvSpPr>
        <p:spPr/>
        <p:txBody>
          <a:bodyPr vert="horz"/>
          <a:lstStyle>
            <a:lvl1pPr algn="r" eaLnBrk="1" latinLnBrk="0" hangingPunct="1">
              <a:defRPr kumimoji="0" lang="cs-CZ"/>
            </a:lvl1pPr>
            <a:extLst/>
          </a:lstStyle>
          <a:p>
            <a:fld id="{1BEBB2CB-903D-46EF-8227-E770ED8FF514}" type="datetimeFigureOut">
              <a:pPr/>
              <a:t>25.2.2014</a:t>
            </a:fld>
            <a:endParaRPr kumimoji="0" lang="cs-CZ"/>
          </a:p>
        </p:txBody>
      </p:sp>
      <p:sp>
        <p:nvSpPr>
          <p:cNvPr id="26" name="Rectangle 4"/>
          <p:cNvSpPr>
            <a:spLocks noGrp="1"/>
          </p:cNvSpPr>
          <p:nvPr>
            <p:ph type="ftr" sz="quarter" idx="11"/>
          </p:nvPr>
        </p:nvSpPr>
        <p:spPr/>
        <p:txBody>
          <a:bodyPr vert="horz"/>
          <a:lstStyle>
            <a:extLst/>
          </a:lstStyle>
          <a:p>
            <a:endParaRPr kumimoji="0" lang="cs-CZ"/>
          </a:p>
        </p:txBody>
      </p:sp>
      <p:sp>
        <p:nvSpPr>
          <p:cNvPr id="9" name="Rectangle 5"/>
          <p:cNvSpPr>
            <a:spLocks noGrp="1"/>
          </p:cNvSpPr>
          <p:nvPr>
            <p:ph type="sldNum" sz="quarter" idx="12"/>
          </p:nvPr>
        </p:nvSpPr>
        <p:spPr/>
        <p:txBody>
          <a:bodyPr vert="horz"/>
          <a:lstStyle>
            <a:extLst/>
          </a:lstStyle>
          <a:p>
            <a:fld id="{C75B88FA-3392-4D65-A457-DB2A9953195B}" type="slidenum">
              <a:pPr/>
              <a:t>‹#›</a:t>
            </a:fld>
            <a:endParaRPr kumimoji="0" lang="cs-CZ"/>
          </a:p>
        </p:txBody>
      </p:sp>
      <p:sp>
        <p:nvSpPr>
          <p:cNvPr id="10" name="Rectangle 10"/>
          <p:cNvSpPr txBox="1"/>
          <p:nvPr userDrawn="1"/>
        </p:nvSpPr>
        <p:spPr>
          <a:xfrm>
            <a:off x="457200" y="2057400"/>
            <a:ext cx="685800" cy="492443"/>
          </a:xfrm>
          <a:prstGeom prst="rect">
            <a:avLst/>
          </a:prstGeom>
          <a:noFill/>
        </p:spPr>
        <p:txBody>
          <a:bodyPr wrap="square" tIns="91440" bIns="91440" rtlCol="0">
            <a:spAutoFit/>
          </a:bodyPr>
          <a:lstStyle>
            <a:extLst/>
          </a:lstStyle>
          <a:p>
            <a:pPr algn="r">
              <a:lnSpc>
                <a:spcPct val="100000"/>
              </a:lnSpc>
            </a:pPr>
            <a:r>
              <a:rPr kumimoji="0" lang="cs-CZ" sz="2000" b="1">
                <a:ln>
                  <a:solidFill>
                    <a:schemeClr val="tx2"/>
                  </a:solidFill>
                </a:ln>
                <a:solidFill>
                  <a:schemeClr val="bg2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rPr>
              <a:t>A.</a:t>
            </a:r>
          </a:p>
        </p:txBody>
      </p:sp>
      <p:sp>
        <p:nvSpPr>
          <p:cNvPr id="15" name="Rectangle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43000" y="4800600"/>
            <a:ext cx="7086600" cy="457200"/>
          </a:xfrm>
        </p:spPr>
        <p:txBody>
          <a:bodyPr rtlCol="0" anchor="ctr"/>
          <a:lstStyle>
            <a:lvl1pPr marL="0" indent="0" eaLnBrk="1" latinLnBrk="0" hangingPunct="1">
              <a:buFontTx/>
              <a:buNone/>
              <a:defRPr kumimoji="0" lang="cs-CZ" i="0" baseline="0"/>
            </a:lvl1pPr>
            <a:extLst/>
          </a:lstStyle>
          <a:p>
            <a:pPr lvl="0"/>
            <a:r>
              <a:rPr kumimoji="0" lang="cs-CZ"/>
              <a:t>Kliknutím přidáte nesprávnou odpověď.</a:t>
            </a:r>
          </a:p>
        </p:txBody>
      </p:sp>
      <p:sp>
        <p:nvSpPr>
          <p:cNvPr id="16" name="Rectangle 13"/>
          <p:cNvSpPr>
            <a:spLocks noGrp="1"/>
          </p:cNvSpPr>
          <p:nvPr>
            <p:ph type="body" sz="quarter" idx="18" hasCustomPrompt="1"/>
          </p:nvPr>
        </p:nvSpPr>
        <p:spPr>
          <a:xfrm>
            <a:off x="1143000" y="4114800"/>
            <a:ext cx="7086600" cy="457200"/>
          </a:xfrm>
        </p:spPr>
        <p:txBody>
          <a:bodyPr rtlCol="0" anchor="ctr"/>
          <a:lstStyle>
            <a:lvl1pPr marL="0" indent="0" eaLnBrk="1" latinLnBrk="0" hangingPunct="1">
              <a:buFontTx/>
              <a:buNone/>
              <a:defRPr kumimoji="0" lang="cs-CZ" i="0" baseline="0"/>
            </a:lvl1pPr>
            <a:extLst/>
          </a:lstStyle>
          <a:p>
            <a:pPr lvl="0"/>
            <a:r>
              <a:rPr kumimoji="0" lang="cs-CZ"/>
              <a:t>Kliknutím přidáte nesprávnou odpověď.</a:t>
            </a:r>
          </a:p>
        </p:txBody>
      </p:sp>
      <p:sp>
        <p:nvSpPr>
          <p:cNvPr id="17" name="Rectangle 13"/>
          <p:cNvSpPr>
            <a:spLocks noGrp="1"/>
          </p:cNvSpPr>
          <p:nvPr>
            <p:ph type="body" sz="quarter" idx="19" hasCustomPrompt="1"/>
          </p:nvPr>
        </p:nvSpPr>
        <p:spPr>
          <a:xfrm>
            <a:off x="1143000" y="3429000"/>
            <a:ext cx="7086600" cy="457200"/>
          </a:xfrm>
        </p:spPr>
        <p:txBody>
          <a:bodyPr rtlCol="0" anchor="ctr"/>
          <a:lstStyle>
            <a:lvl1pPr marL="0" indent="0" eaLnBrk="1" latinLnBrk="0" hangingPunct="1">
              <a:buFontTx/>
              <a:buNone/>
              <a:defRPr kumimoji="0" lang="cs-CZ" i="0" baseline="0"/>
            </a:lvl1pPr>
            <a:extLst/>
          </a:lstStyle>
          <a:p>
            <a:pPr lvl="0"/>
            <a:r>
              <a:rPr kumimoji="0" lang="cs-CZ"/>
              <a:t>Kliknutím přidáte nesprávnou odpověď.</a:t>
            </a:r>
          </a:p>
        </p:txBody>
      </p:sp>
      <p:sp>
        <p:nvSpPr>
          <p:cNvPr id="18" name="Rectangle 13"/>
          <p:cNvSpPr>
            <a:spLocks noGrp="1"/>
          </p:cNvSpPr>
          <p:nvPr>
            <p:ph type="body" sz="quarter" idx="20" hasCustomPrompt="1"/>
          </p:nvPr>
        </p:nvSpPr>
        <p:spPr>
          <a:xfrm>
            <a:off x="1143000" y="2743200"/>
            <a:ext cx="7086600" cy="457200"/>
          </a:xfrm>
        </p:spPr>
        <p:txBody>
          <a:bodyPr rtlCol="0" anchor="ctr"/>
          <a:lstStyle>
            <a:lvl1pPr marL="0" indent="0" eaLnBrk="1" latinLnBrk="0" hangingPunct="1">
              <a:buFontTx/>
              <a:buNone/>
              <a:defRPr kumimoji="0" lang="cs-CZ" i="0" baseline="0"/>
            </a:lvl1pPr>
            <a:extLst/>
          </a:lstStyle>
          <a:p>
            <a:pPr lvl="0"/>
            <a:r>
              <a:rPr kumimoji="0" lang="cs-CZ"/>
              <a:t>Kliknutím přidáte nesprávnou odpověď.</a:t>
            </a:r>
          </a:p>
        </p:txBody>
      </p:sp>
      <p:sp>
        <p:nvSpPr>
          <p:cNvPr id="19" name="Rectangle 13"/>
          <p:cNvSpPr>
            <a:spLocks noGrp="1"/>
          </p:cNvSpPr>
          <p:nvPr>
            <p:ph type="body" sz="quarter" idx="21" hasCustomPrompt="1"/>
          </p:nvPr>
        </p:nvSpPr>
        <p:spPr>
          <a:xfrm>
            <a:off x="1143000" y="2057400"/>
            <a:ext cx="7086600" cy="457200"/>
          </a:xfrm>
        </p:spPr>
        <p:txBody>
          <a:bodyPr rtlCol="0" anchor="ctr"/>
          <a:lstStyle>
            <a:lvl1pPr marL="0" indent="0" eaLnBrk="1" latinLnBrk="0" hangingPunct="1">
              <a:buFontTx/>
              <a:buNone/>
              <a:defRPr kumimoji="0" lang="cs-CZ" i="0" baseline="0"/>
            </a:lvl1pPr>
            <a:extLst/>
          </a:lstStyle>
          <a:p>
            <a:pPr lvl="0"/>
            <a:r>
              <a:rPr kumimoji="0" lang="cs-CZ"/>
              <a:t>Kliknutím přidáte správnou odpověď (pak změňte uspořádání voleb).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457200" y="2707957"/>
            <a:ext cx="685800" cy="492443"/>
          </a:xfrm>
          <a:prstGeom prst="rect">
            <a:avLst/>
          </a:prstGeom>
          <a:noFill/>
        </p:spPr>
        <p:txBody>
          <a:bodyPr wrap="square" tIns="91440" bIns="91440" rtlCol="0">
            <a:spAutoFit/>
          </a:bodyPr>
          <a:lstStyle>
            <a:extLst/>
          </a:lstStyle>
          <a:p>
            <a:pPr algn="r">
              <a:lnSpc>
                <a:spcPct val="100000"/>
              </a:lnSpc>
            </a:pPr>
            <a:r>
              <a:rPr kumimoji="0" lang="cs-CZ" sz="2000" b="1">
                <a:ln>
                  <a:solidFill>
                    <a:schemeClr val="tx2"/>
                  </a:solidFill>
                </a:ln>
                <a:solidFill>
                  <a:schemeClr val="bg2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rPr>
              <a:t>B.</a:t>
            </a:r>
          </a:p>
        </p:txBody>
      </p:sp>
      <p:sp>
        <p:nvSpPr>
          <p:cNvPr id="14" name="TextBox 13"/>
          <p:cNvSpPr txBox="1"/>
          <p:nvPr userDrawn="1"/>
        </p:nvSpPr>
        <p:spPr>
          <a:xfrm>
            <a:off x="457200" y="3429000"/>
            <a:ext cx="685800" cy="492443"/>
          </a:xfrm>
          <a:prstGeom prst="rect">
            <a:avLst/>
          </a:prstGeom>
          <a:noFill/>
        </p:spPr>
        <p:txBody>
          <a:bodyPr wrap="square" tIns="91440" bIns="91440" rtlCol="0">
            <a:spAutoFit/>
          </a:bodyPr>
          <a:lstStyle>
            <a:extLst/>
          </a:lstStyle>
          <a:p>
            <a:pPr algn="r">
              <a:lnSpc>
                <a:spcPct val="100000"/>
              </a:lnSpc>
            </a:pPr>
            <a:r>
              <a:rPr kumimoji="0" lang="cs-CZ" sz="2000" b="1">
                <a:ln>
                  <a:solidFill>
                    <a:schemeClr val="tx2"/>
                  </a:solidFill>
                </a:ln>
                <a:solidFill>
                  <a:schemeClr val="bg2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rPr>
              <a:t>C.</a:t>
            </a:r>
          </a:p>
        </p:txBody>
      </p:sp>
      <p:sp>
        <p:nvSpPr>
          <p:cNvPr id="20" name="TextBox 19"/>
          <p:cNvSpPr txBox="1"/>
          <p:nvPr userDrawn="1"/>
        </p:nvSpPr>
        <p:spPr>
          <a:xfrm>
            <a:off x="457200" y="4114800"/>
            <a:ext cx="685800" cy="492443"/>
          </a:xfrm>
          <a:prstGeom prst="rect">
            <a:avLst/>
          </a:prstGeom>
          <a:noFill/>
        </p:spPr>
        <p:txBody>
          <a:bodyPr wrap="square" tIns="91440" bIns="91440" rtlCol="0">
            <a:spAutoFit/>
          </a:bodyPr>
          <a:lstStyle>
            <a:extLst/>
          </a:lstStyle>
          <a:p>
            <a:pPr algn="r">
              <a:lnSpc>
                <a:spcPct val="100000"/>
              </a:lnSpc>
            </a:pPr>
            <a:r>
              <a:rPr kumimoji="0" lang="cs-CZ" sz="2000" b="1">
                <a:ln>
                  <a:solidFill>
                    <a:schemeClr val="tx2"/>
                  </a:solidFill>
                </a:ln>
                <a:solidFill>
                  <a:schemeClr val="bg2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rPr>
              <a:t>D.</a:t>
            </a:r>
          </a:p>
        </p:txBody>
      </p:sp>
      <p:sp>
        <p:nvSpPr>
          <p:cNvPr id="21" name="TextBox 20"/>
          <p:cNvSpPr txBox="1"/>
          <p:nvPr userDrawn="1"/>
        </p:nvSpPr>
        <p:spPr>
          <a:xfrm>
            <a:off x="457200" y="4800600"/>
            <a:ext cx="685800" cy="492443"/>
          </a:xfrm>
          <a:prstGeom prst="rect">
            <a:avLst/>
          </a:prstGeom>
          <a:noFill/>
        </p:spPr>
        <p:txBody>
          <a:bodyPr wrap="square" tIns="91440" bIns="91440" rtlCol="0">
            <a:spAutoFit/>
          </a:bodyPr>
          <a:lstStyle>
            <a:extLst/>
          </a:lstStyle>
          <a:p>
            <a:pPr algn="r">
              <a:lnSpc>
                <a:spcPct val="100000"/>
              </a:lnSpc>
            </a:pPr>
            <a:r>
              <a:rPr kumimoji="0" lang="cs-CZ" sz="2000" b="1">
                <a:ln>
                  <a:solidFill>
                    <a:schemeClr val="tx2"/>
                  </a:solidFill>
                </a:ln>
                <a:solidFill>
                  <a:schemeClr val="bg2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rPr>
              <a:t>E.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>
        <p:tmplLst>
          <p:tmpl lvl="1">
            <p:tnLst>
              <p:par>
                <p:cTn presetID="10" presetClass="exit" presetSubtype="0" fill="hold" nodeType="afterEffect">
                  <p:stCondLst>
                    <p:cond delay="0"/>
                  </p:stCondLst>
                  <p:childTnLst>
                    <p:animEffect transition="out" filter="fade">
                      <p:cBhvr>
                        <p:cTn dur="1000"/>
                        <p:tgtEl>
                          <p:spTgt spid="15"/>
                        </p:tgtEl>
                      </p:cBhvr>
                    </p:animEffect>
                    <p:set>
                      <p:cBhvr>
                        <p:cTn dur="1" fill="hold">
                          <p:stCondLst>
                            <p:cond delay="999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</p:tmplLst>
      </p:bldP>
      <p:bldP spid="16" grpId="0" build="p">
        <p:tmplLst>
          <p:tmpl lvl="1">
            <p:tnLst>
              <p:par>
                <p:cTn presetID="10" presetClass="exit" presetSubtype="0" fill="hold" nodeType="afterEffect">
                  <p:stCondLst>
                    <p:cond delay="0"/>
                  </p:stCondLst>
                  <p:childTnLst>
                    <p:animEffect transition="out" filter="fade">
                      <p:cBhvr>
                        <p:cTn dur="1000"/>
                        <p:tgtEl>
                          <p:spTgt spid="16"/>
                        </p:tgtEl>
                      </p:cBhvr>
                    </p:animEffect>
                    <p:set>
                      <p:cBhvr>
                        <p:cTn dur="1" fill="hold">
                          <p:stCondLst>
                            <p:cond delay="999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</p:tmplLst>
      </p:bldP>
      <p:bldP spid="17" grpId="0" build="p">
        <p:tmplLst>
          <p:tmpl lvl="1">
            <p:tnLst>
              <p:par>
                <p:cTn presetID="10" presetClass="exit" presetSubtype="0" fill="hold" nodeType="afterEffect">
                  <p:stCondLst>
                    <p:cond delay="0"/>
                  </p:stCondLst>
                  <p:childTnLst>
                    <p:animEffect transition="out" filter="fade">
                      <p:cBhvr>
                        <p:cTn dur="1000"/>
                        <p:tgtEl>
                          <p:spTgt spid="17"/>
                        </p:tgtEl>
                      </p:cBhvr>
                    </p:animEffect>
                    <p:set>
                      <p:cBhvr>
                        <p:cTn dur="1" fill="hold">
                          <p:stCondLst>
                            <p:cond delay="999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10" presetClass="exit" presetSubtype="0" fill="hold" nodeType="clickEffect">
                  <p:stCondLst>
                    <p:cond delay="0"/>
                  </p:stCondLst>
                  <p:childTnLst>
                    <p:animEffect transition="out" filter="fade">
                      <p:cBhvr>
                        <p:cTn dur="1000"/>
                        <p:tgtEl>
                          <p:spTgt spid="18"/>
                        </p:tgtEl>
                      </p:cBhvr>
                    </p:animEffect>
                    <p:set>
                      <p:cBhvr>
                        <p:cTn dur="1" fill="hold">
                          <p:stCondLst>
                            <p:cond delay="999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</p:tmplLst>
      </p:bldP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dpovídající polož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4"/>
          <p:cNvSpPr>
            <a:spLocks noGrp="1"/>
          </p:cNvSpPr>
          <p:nvPr>
            <p:ph type="ftr" sz="quarter" idx="11"/>
          </p:nvPr>
        </p:nvSpPr>
        <p:spPr/>
        <p:txBody>
          <a:bodyPr vert="horz"/>
          <a:lstStyle>
            <a:extLst/>
          </a:lstStyle>
          <a:p>
            <a:endParaRPr kumimoji="0" lang="cs-CZ"/>
          </a:p>
        </p:txBody>
      </p:sp>
      <p:sp>
        <p:nvSpPr>
          <p:cNvPr id="16" name="Rectangle 7"/>
          <p:cNvSpPr>
            <a:spLocks noGrp="1"/>
          </p:cNvSpPr>
          <p:nvPr>
            <p:ph type="body" sz="quarter" idx="13" hasCustomPrompt="1"/>
          </p:nvPr>
        </p:nvSpPr>
        <p:spPr>
          <a:xfrm>
            <a:off x="914400" y="20574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0" lang="cs-CZ"/>
            </a:lvl1pPr>
            <a:lvl2pPr eaLnBrk="1" latinLnBrk="0" hangingPunct="1">
              <a:buFontTx/>
              <a:buChar char="•"/>
              <a:defRPr kumimoji="0" lang="cs-CZ"/>
            </a:lvl2pPr>
            <a:lvl3pPr eaLnBrk="1" latinLnBrk="0" hangingPunct="1">
              <a:buFontTx/>
              <a:buChar char="•"/>
              <a:defRPr kumimoji="0" lang="cs-CZ"/>
            </a:lvl3pPr>
            <a:lvl4pPr eaLnBrk="1" latinLnBrk="0" hangingPunct="1">
              <a:buFontTx/>
              <a:buChar char="•"/>
              <a:defRPr kumimoji="0" lang="cs-CZ"/>
            </a:lvl4pPr>
            <a:lvl5pPr eaLnBrk="1" latinLnBrk="0" hangingPunct="1">
              <a:buFontTx/>
              <a:buChar char="•"/>
              <a:defRPr kumimoji="0" lang="cs-CZ"/>
            </a:lvl5pPr>
            <a:extLst/>
          </a:lstStyle>
          <a:p>
            <a:pPr lvl="0"/>
            <a:r>
              <a:rPr kumimoji="0" lang="cs-CZ"/>
              <a:t>Kliknutím přidáte položku 1.</a:t>
            </a:r>
          </a:p>
        </p:txBody>
      </p:sp>
      <p:sp>
        <p:nvSpPr>
          <p:cNvPr id="12" name="Rectangle 7"/>
          <p:cNvSpPr>
            <a:spLocks noGrp="1"/>
          </p:cNvSpPr>
          <p:nvPr>
            <p:ph type="body" sz="quarter" idx="14" hasCustomPrompt="1"/>
          </p:nvPr>
        </p:nvSpPr>
        <p:spPr>
          <a:xfrm>
            <a:off x="914400" y="29718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0" lang="cs-CZ"/>
            </a:lvl1pPr>
            <a:lvl2pPr eaLnBrk="1" latinLnBrk="0" hangingPunct="1">
              <a:buFontTx/>
              <a:buChar char="•"/>
              <a:defRPr kumimoji="0" lang="cs-CZ"/>
            </a:lvl2pPr>
            <a:lvl3pPr eaLnBrk="1" latinLnBrk="0" hangingPunct="1">
              <a:buFontTx/>
              <a:buChar char="•"/>
              <a:defRPr kumimoji="0" lang="cs-CZ"/>
            </a:lvl3pPr>
            <a:lvl4pPr eaLnBrk="1" latinLnBrk="0" hangingPunct="1">
              <a:buFontTx/>
              <a:buChar char="•"/>
              <a:defRPr kumimoji="0" lang="cs-CZ"/>
            </a:lvl4pPr>
            <a:lvl5pPr eaLnBrk="1" latinLnBrk="0" hangingPunct="1">
              <a:buFontTx/>
              <a:buChar char="•"/>
              <a:defRPr kumimoji="0" lang="cs-CZ"/>
            </a:lvl5pPr>
            <a:extLst/>
          </a:lstStyle>
          <a:p>
            <a:pPr lvl="0"/>
            <a:r>
              <a:rPr kumimoji="0" lang="cs-CZ"/>
              <a:t>Kliknutím přidáte položku 2.</a:t>
            </a:r>
          </a:p>
        </p:txBody>
      </p:sp>
      <p:sp>
        <p:nvSpPr>
          <p:cNvPr id="13" name="Rectangle 7"/>
          <p:cNvSpPr>
            <a:spLocks noGrp="1"/>
          </p:cNvSpPr>
          <p:nvPr>
            <p:ph type="body" sz="quarter" idx="15" hasCustomPrompt="1"/>
          </p:nvPr>
        </p:nvSpPr>
        <p:spPr>
          <a:xfrm>
            <a:off x="914400" y="38862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0" lang="cs-CZ"/>
            </a:lvl1pPr>
            <a:lvl2pPr eaLnBrk="1" latinLnBrk="0" hangingPunct="1">
              <a:buFontTx/>
              <a:buChar char="•"/>
              <a:defRPr kumimoji="0" lang="cs-CZ"/>
            </a:lvl2pPr>
            <a:lvl3pPr eaLnBrk="1" latinLnBrk="0" hangingPunct="1">
              <a:buFontTx/>
              <a:buChar char="•"/>
              <a:defRPr kumimoji="0" lang="cs-CZ"/>
            </a:lvl3pPr>
            <a:lvl4pPr eaLnBrk="1" latinLnBrk="0" hangingPunct="1">
              <a:buFontTx/>
              <a:buChar char="•"/>
              <a:defRPr kumimoji="0" lang="cs-CZ"/>
            </a:lvl4pPr>
            <a:lvl5pPr eaLnBrk="1" latinLnBrk="0" hangingPunct="1">
              <a:buFontTx/>
              <a:buChar char="•"/>
              <a:defRPr kumimoji="0" lang="cs-CZ"/>
            </a:lvl5pPr>
            <a:extLst/>
          </a:lstStyle>
          <a:p>
            <a:pPr lvl="0"/>
            <a:r>
              <a:rPr kumimoji="0" lang="cs-CZ"/>
              <a:t>Kliknutím přidáte položku 3.</a:t>
            </a:r>
          </a:p>
        </p:txBody>
      </p:sp>
      <p:sp>
        <p:nvSpPr>
          <p:cNvPr id="14" name="Rectangle 7"/>
          <p:cNvSpPr>
            <a:spLocks noGrp="1"/>
          </p:cNvSpPr>
          <p:nvPr>
            <p:ph type="body" sz="quarter" idx="16" hasCustomPrompt="1"/>
          </p:nvPr>
        </p:nvSpPr>
        <p:spPr>
          <a:xfrm>
            <a:off x="914400" y="48006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0" lang="cs-CZ"/>
            </a:lvl1pPr>
            <a:lvl2pPr eaLnBrk="1" latinLnBrk="0" hangingPunct="1">
              <a:buFontTx/>
              <a:buChar char="•"/>
              <a:defRPr kumimoji="0" lang="cs-CZ"/>
            </a:lvl2pPr>
            <a:lvl3pPr eaLnBrk="1" latinLnBrk="0" hangingPunct="1">
              <a:buFontTx/>
              <a:buChar char="•"/>
              <a:defRPr kumimoji="0" lang="cs-CZ"/>
            </a:lvl3pPr>
            <a:lvl4pPr eaLnBrk="1" latinLnBrk="0" hangingPunct="1">
              <a:buFontTx/>
              <a:buChar char="•"/>
              <a:defRPr kumimoji="0" lang="cs-CZ"/>
            </a:lvl4pPr>
            <a:lvl5pPr eaLnBrk="1" latinLnBrk="0" hangingPunct="1">
              <a:buFontTx/>
              <a:buChar char="•"/>
              <a:defRPr kumimoji="0" lang="cs-CZ"/>
            </a:lvl5pPr>
            <a:extLst/>
          </a:lstStyle>
          <a:p>
            <a:pPr lvl="0"/>
            <a:r>
              <a:rPr kumimoji="0" lang="cs-CZ"/>
              <a:t>Kliknutím přidáte položku 4.</a:t>
            </a:r>
          </a:p>
        </p:txBody>
      </p:sp>
      <p:sp>
        <p:nvSpPr>
          <p:cNvPr id="10" name="Rectangle 7"/>
          <p:cNvSpPr>
            <a:spLocks noGrp="1"/>
          </p:cNvSpPr>
          <p:nvPr>
            <p:ph type="body" sz="quarter" idx="17" hasCustomPrompt="1"/>
          </p:nvPr>
        </p:nvSpPr>
        <p:spPr>
          <a:xfrm>
            <a:off x="914400" y="57150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0" lang="cs-CZ"/>
            </a:lvl1pPr>
            <a:lvl2pPr eaLnBrk="1" latinLnBrk="0" hangingPunct="1">
              <a:buFontTx/>
              <a:buChar char="•"/>
              <a:defRPr kumimoji="0" lang="cs-CZ"/>
            </a:lvl2pPr>
            <a:lvl3pPr eaLnBrk="1" latinLnBrk="0" hangingPunct="1">
              <a:buFontTx/>
              <a:buChar char="•"/>
              <a:defRPr kumimoji="0" lang="cs-CZ"/>
            </a:lvl3pPr>
            <a:lvl4pPr eaLnBrk="1" latinLnBrk="0" hangingPunct="1">
              <a:buFontTx/>
              <a:buChar char="•"/>
              <a:defRPr kumimoji="0" lang="cs-CZ"/>
            </a:lvl4pPr>
            <a:lvl5pPr eaLnBrk="1" latinLnBrk="0" hangingPunct="1">
              <a:buFontTx/>
              <a:buChar char="•"/>
              <a:defRPr kumimoji="0" lang="cs-CZ"/>
            </a:lvl5pPr>
            <a:extLst/>
          </a:lstStyle>
          <a:p>
            <a:pPr lvl="0"/>
            <a:r>
              <a:rPr kumimoji="0" lang="cs-CZ"/>
              <a:t>Kliknutím přidáte položku 5.</a:t>
            </a:r>
          </a:p>
        </p:txBody>
      </p:sp>
      <p:sp>
        <p:nvSpPr>
          <p:cNvPr id="20" name="Rectangle 3"/>
          <p:cNvSpPr>
            <a:spLocks noGrp="1"/>
          </p:cNvSpPr>
          <p:nvPr>
            <p:ph type="dt" sz="half" idx="10"/>
          </p:nvPr>
        </p:nvSpPr>
        <p:spPr/>
        <p:txBody>
          <a:bodyPr vert="horz"/>
          <a:lstStyle>
            <a:lvl1pPr algn="r" eaLnBrk="1" latinLnBrk="0" hangingPunct="1">
              <a:defRPr kumimoji="0" lang="cs-CZ"/>
            </a:lvl1pPr>
            <a:extLst/>
          </a:lstStyle>
          <a:p>
            <a:fld id="{1BEBB2CB-903D-46EF-8227-E770ED8FF514}" type="datetimeFigureOut">
              <a:pPr/>
              <a:t>25.2.2014</a:t>
            </a:fld>
            <a:endParaRPr kumimoji="0" lang="cs-CZ"/>
          </a:p>
        </p:txBody>
      </p:sp>
      <p:sp>
        <p:nvSpPr>
          <p:cNvPr id="15" name="Rectangle 7"/>
          <p:cNvSpPr>
            <a:spLocks noGrp="1"/>
          </p:cNvSpPr>
          <p:nvPr>
            <p:ph type="body" sz="quarter" idx="18" hasCustomPrompt="1"/>
          </p:nvPr>
        </p:nvSpPr>
        <p:spPr>
          <a:xfrm>
            <a:off x="4800600" y="20574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0" lang="cs-CZ"/>
            </a:lvl1pPr>
            <a:lvl2pPr eaLnBrk="1" latinLnBrk="0" hangingPunct="1">
              <a:buFontTx/>
              <a:buChar char="•"/>
              <a:defRPr kumimoji="0" lang="cs-CZ"/>
            </a:lvl2pPr>
            <a:lvl3pPr eaLnBrk="1" latinLnBrk="0" hangingPunct="1">
              <a:buFontTx/>
              <a:buChar char="•"/>
              <a:defRPr kumimoji="0" lang="cs-CZ"/>
            </a:lvl3pPr>
            <a:lvl4pPr eaLnBrk="1" latinLnBrk="0" hangingPunct="1">
              <a:buFontTx/>
              <a:buChar char="•"/>
              <a:defRPr kumimoji="0" lang="cs-CZ"/>
            </a:lvl4pPr>
            <a:lvl5pPr eaLnBrk="1" latinLnBrk="0" hangingPunct="1">
              <a:buFontTx/>
              <a:buChar char="•"/>
              <a:defRPr kumimoji="0" lang="cs-CZ"/>
            </a:lvl5pPr>
            <a:extLst/>
          </a:lstStyle>
          <a:p>
            <a:pPr lvl="0"/>
            <a:r>
              <a:rPr kumimoji="0" lang="cs-CZ"/>
              <a:t>Kliknutím přidáte shodu 5.</a:t>
            </a:r>
          </a:p>
        </p:txBody>
      </p:sp>
      <p:sp>
        <p:nvSpPr>
          <p:cNvPr id="17" name="Rectangle 7"/>
          <p:cNvSpPr>
            <a:spLocks noGrp="1"/>
          </p:cNvSpPr>
          <p:nvPr>
            <p:ph type="body" sz="quarter" idx="19" hasCustomPrompt="1"/>
          </p:nvPr>
        </p:nvSpPr>
        <p:spPr>
          <a:xfrm>
            <a:off x="4800600" y="29718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0" lang="cs-CZ"/>
            </a:lvl1pPr>
            <a:lvl2pPr eaLnBrk="1" latinLnBrk="0" hangingPunct="1">
              <a:buFontTx/>
              <a:buChar char="•"/>
              <a:defRPr kumimoji="0" lang="cs-CZ"/>
            </a:lvl2pPr>
            <a:lvl3pPr eaLnBrk="1" latinLnBrk="0" hangingPunct="1">
              <a:buFontTx/>
              <a:buChar char="•"/>
              <a:defRPr kumimoji="0" lang="cs-CZ"/>
            </a:lvl3pPr>
            <a:lvl4pPr eaLnBrk="1" latinLnBrk="0" hangingPunct="1">
              <a:buFontTx/>
              <a:buChar char="•"/>
              <a:defRPr kumimoji="0" lang="cs-CZ"/>
            </a:lvl4pPr>
            <a:lvl5pPr eaLnBrk="1" latinLnBrk="0" hangingPunct="1">
              <a:buFontTx/>
              <a:buChar char="•"/>
              <a:defRPr kumimoji="0" lang="cs-CZ"/>
            </a:lvl5pPr>
            <a:extLst/>
          </a:lstStyle>
          <a:p>
            <a:pPr lvl="0"/>
            <a:r>
              <a:rPr kumimoji="0" lang="cs-CZ"/>
              <a:t>Kliknutím přidáte shodu 3.</a:t>
            </a:r>
          </a:p>
        </p:txBody>
      </p:sp>
      <p:sp>
        <p:nvSpPr>
          <p:cNvPr id="18" name="Rectangle 7"/>
          <p:cNvSpPr>
            <a:spLocks noGrp="1"/>
          </p:cNvSpPr>
          <p:nvPr>
            <p:ph type="body" sz="quarter" idx="20" hasCustomPrompt="1"/>
          </p:nvPr>
        </p:nvSpPr>
        <p:spPr>
          <a:xfrm>
            <a:off x="4800600" y="38862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0" lang="cs-CZ"/>
            </a:lvl1pPr>
            <a:lvl2pPr eaLnBrk="1" latinLnBrk="0" hangingPunct="1">
              <a:buFontTx/>
              <a:buChar char="•"/>
              <a:defRPr kumimoji="0" lang="cs-CZ"/>
            </a:lvl2pPr>
            <a:lvl3pPr eaLnBrk="1" latinLnBrk="0" hangingPunct="1">
              <a:buFontTx/>
              <a:buChar char="•"/>
              <a:defRPr kumimoji="0" lang="cs-CZ"/>
            </a:lvl3pPr>
            <a:lvl4pPr eaLnBrk="1" latinLnBrk="0" hangingPunct="1">
              <a:buFontTx/>
              <a:buChar char="•"/>
              <a:defRPr kumimoji="0" lang="cs-CZ"/>
            </a:lvl4pPr>
            <a:lvl5pPr eaLnBrk="1" latinLnBrk="0" hangingPunct="1">
              <a:buFontTx/>
              <a:buChar char="•"/>
              <a:defRPr kumimoji="0" lang="cs-CZ"/>
            </a:lvl5pPr>
            <a:extLst/>
          </a:lstStyle>
          <a:p>
            <a:pPr lvl="0"/>
            <a:r>
              <a:rPr kumimoji="0" lang="cs-CZ"/>
              <a:t>Kliknutím přidáte shodu 1.</a:t>
            </a:r>
          </a:p>
        </p:txBody>
      </p:sp>
      <p:sp>
        <p:nvSpPr>
          <p:cNvPr id="19" name="Rectangle 7"/>
          <p:cNvSpPr>
            <a:spLocks noGrp="1"/>
          </p:cNvSpPr>
          <p:nvPr>
            <p:ph type="body" sz="quarter" idx="21" hasCustomPrompt="1"/>
          </p:nvPr>
        </p:nvSpPr>
        <p:spPr>
          <a:xfrm>
            <a:off x="4800600" y="48006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0" lang="cs-CZ"/>
            </a:lvl1pPr>
            <a:lvl2pPr eaLnBrk="1" latinLnBrk="0" hangingPunct="1">
              <a:buFontTx/>
              <a:buChar char="•"/>
              <a:defRPr kumimoji="0" lang="cs-CZ"/>
            </a:lvl2pPr>
            <a:lvl3pPr eaLnBrk="1" latinLnBrk="0" hangingPunct="1">
              <a:buFontTx/>
              <a:buChar char="•"/>
              <a:defRPr kumimoji="0" lang="cs-CZ"/>
            </a:lvl3pPr>
            <a:lvl4pPr eaLnBrk="1" latinLnBrk="0" hangingPunct="1">
              <a:buFontTx/>
              <a:buChar char="•"/>
              <a:defRPr kumimoji="0" lang="cs-CZ"/>
            </a:lvl4pPr>
            <a:lvl5pPr eaLnBrk="1" latinLnBrk="0" hangingPunct="1">
              <a:buFontTx/>
              <a:buChar char="•"/>
              <a:defRPr kumimoji="0" lang="cs-CZ"/>
            </a:lvl5pPr>
            <a:extLst/>
          </a:lstStyle>
          <a:p>
            <a:pPr lvl="0"/>
            <a:r>
              <a:rPr kumimoji="0" lang="cs-CZ"/>
              <a:t>Kliknutím přidáte shodu 2.</a:t>
            </a:r>
          </a:p>
        </p:txBody>
      </p:sp>
      <p:sp>
        <p:nvSpPr>
          <p:cNvPr id="21" name="Rectangle 7"/>
          <p:cNvSpPr>
            <a:spLocks noGrp="1"/>
          </p:cNvSpPr>
          <p:nvPr>
            <p:ph type="body" sz="quarter" idx="22" hasCustomPrompt="1"/>
          </p:nvPr>
        </p:nvSpPr>
        <p:spPr>
          <a:xfrm>
            <a:off x="4800600" y="57150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0" lang="cs-CZ"/>
            </a:lvl1pPr>
            <a:lvl2pPr eaLnBrk="1" latinLnBrk="0" hangingPunct="1">
              <a:buFontTx/>
              <a:buChar char="•"/>
              <a:defRPr kumimoji="0" lang="cs-CZ"/>
            </a:lvl2pPr>
            <a:lvl3pPr eaLnBrk="1" latinLnBrk="0" hangingPunct="1">
              <a:buFontTx/>
              <a:buChar char="•"/>
              <a:defRPr kumimoji="0" lang="cs-CZ"/>
            </a:lvl3pPr>
            <a:lvl4pPr eaLnBrk="1" latinLnBrk="0" hangingPunct="1">
              <a:buFontTx/>
              <a:buChar char="•"/>
              <a:defRPr kumimoji="0" lang="cs-CZ"/>
            </a:lvl4pPr>
            <a:lvl5pPr eaLnBrk="1" latinLnBrk="0" hangingPunct="1">
              <a:buFontTx/>
              <a:buChar char="•"/>
              <a:defRPr kumimoji="0" lang="cs-CZ"/>
            </a:lvl5pPr>
            <a:extLst/>
          </a:lstStyle>
          <a:p>
            <a:pPr lvl="0"/>
            <a:r>
              <a:rPr kumimoji="0" lang="cs-CZ"/>
              <a:t>Kliknutím přidáte shodu 4.</a:t>
            </a:r>
          </a:p>
        </p:txBody>
      </p:sp>
      <p:sp>
        <p:nvSpPr>
          <p:cNvPr id="11" name="Rectangle 2"/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 algn="l" eaLnBrk="1" latinLnBrk="0" hangingPunct="1">
              <a:defRPr kumimoji="0" lang="cs-CZ" i="1" baseline="0"/>
            </a:lvl1pPr>
            <a:extLst/>
          </a:lstStyle>
          <a:p>
            <a:r>
              <a:rPr kumimoji="0" lang="cs-CZ"/>
              <a:t>Klikněte sem a zadejte otázku.</a:t>
            </a:r>
          </a:p>
        </p:txBody>
      </p:sp>
      <p:sp>
        <p:nvSpPr>
          <p:cNvPr id="7" name="Rectangle 5"/>
          <p:cNvSpPr>
            <a:spLocks noGrp="1"/>
          </p:cNvSpPr>
          <p:nvPr>
            <p:ph type="sldNum" sz="quarter" idx="12"/>
          </p:nvPr>
        </p:nvSpPr>
        <p:spPr/>
        <p:txBody>
          <a:bodyPr vert="horz"/>
          <a:lstStyle>
            <a:extLst/>
          </a:lstStyle>
          <a:p>
            <a:fld id="{C75B88FA-3392-4D65-A457-DB2A9953195B}" type="slidenum">
              <a:pPr/>
              <a:t>‹#›</a:t>
            </a:fld>
            <a:endParaRPr kumimoji="0" lang="cs-CZ"/>
          </a:p>
        </p:txBody>
      </p:sp>
      <p:cxnSp>
        <p:nvCxnSpPr>
          <p:cNvPr id="23" name="Straight Connector 23"/>
          <p:cNvCxnSpPr>
            <a:stCxn id="16" idx="3"/>
            <a:endCxn id="18" idx="1"/>
          </p:cNvCxnSpPr>
          <p:nvPr/>
        </p:nvCxnSpPr>
        <p:spPr>
          <a:xfrm>
            <a:off x="3886200" y="2286000"/>
            <a:ext cx="914400" cy="1828800"/>
          </a:xfrm>
          <a:prstGeom prst="line">
            <a:avLst/>
          </a:prstGeom>
          <a:ln w="19050" cap="flat" cmpd="sng" algn="ctr">
            <a:solidFill>
              <a:schemeClr val="accent4">
                <a:shade val="50000"/>
              </a:schemeClr>
            </a:solidFill>
            <a:prstDash val="solid"/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4" name="Straight Connector 23"/>
          <p:cNvCxnSpPr>
            <a:stCxn id="12" idx="3"/>
            <a:endCxn id="19" idx="1"/>
          </p:cNvCxnSpPr>
          <p:nvPr/>
        </p:nvCxnSpPr>
        <p:spPr>
          <a:xfrm>
            <a:off x="3886200" y="3200400"/>
            <a:ext cx="914400" cy="1828800"/>
          </a:xfrm>
          <a:prstGeom prst="line">
            <a:avLst/>
          </a:prstGeom>
          <a:ln w="19050" cap="flat" cmpd="sng" algn="ctr">
            <a:solidFill>
              <a:schemeClr val="accent4">
                <a:shade val="50000"/>
              </a:schemeClr>
            </a:solidFill>
            <a:prstDash val="solid"/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0" name="Straight Connector 23"/>
          <p:cNvCxnSpPr>
            <a:stCxn id="13" idx="3"/>
            <a:endCxn id="17" idx="1"/>
          </p:cNvCxnSpPr>
          <p:nvPr/>
        </p:nvCxnSpPr>
        <p:spPr>
          <a:xfrm flipV="1">
            <a:off x="3886200" y="3200400"/>
            <a:ext cx="914400" cy="914400"/>
          </a:xfrm>
          <a:prstGeom prst="line">
            <a:avLst/>
          </a:prstGeom>
          <a:ln w="19050" cap="flat" cmpd="sng" algn="ctr">
            <a:solidFill>
              <a:schemeClr val="accent4">
                <a:shade val="50000"/>
              </a:schemeClr>
            </a:solidFill>
            <a:prstDash val="solid"/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4" name="Straight Connector 23"/>
          <p:cNvCxnSpPr>
            <a:stCxn id="14" idx="3"/>
            <a:endCxn id="21" idx="1"/>
          </p:cNvCxnSpPr>
          <p:nvPr/>
        </p:nvCxnSpPr>
        <p:spPr>
          <a:xfrm>
            <a:off x="3886200" y="5029200"/>
            <a:ext cx="914400" cy="914400"/>
          </a:xfrm>
          <a:prstGeom prst="line">
            <a:avLst/>
          </a:prstGeom>
          <a:ln w="19050" cap="flat" cmpd="sng" algn="ctr">
            <a:solidFill>
              <a:schemeClr val="accent4">
                <a:shade val="50000"/>
              </a:schemeClr>
            </a:solidFill>
            <a:prstDash val="solid"/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9" name="Straight Connector 23"/>
          <p:cNvCxnSpPr>
            <a:stCxn id="10" idx="3"/>
            <a:endCxn id="15" idx="1"/>
          </p:cNvCxnSpPr>
          <p:nvPr/>
        </p:nvCxnSpPr>
        <p:spPr>
          <a:xfrm flipV="1">
            <a:off x="3886200" y="2286000"/>
            <a:ext cx="914400" cy="3657600"/>
          </a:xfrm>
          <a:prstGeom prst="line">
            <a:avLst/>
          </a:prstGeom>
          <a:ln w="19050" cap="flat" cmpd="sng" algn="ctr">
            <a:solidFill>
              <a:schemeClr val="accent4">
                <a:shade val="50000"/>
              </a:schemeClr>
            </a:solidFill>
            <a:prstDash val="solid"/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2"/>
          <p:cNvSpPr>
            <a:spLocks noGrp="1"/>
          </p:cNvSpPr>
          <p:nvPr>
            <p:ph type="title"/>
          </p:nvPr>
        </p:nvSpPr>
        <p:spPr>
          <a:xfrm>
            <a:off x="914400" y="457200"/>
            <a:ext cx="7696200" cy="114300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pPr eaLnBrk="1" latinLnBrk="0" hangingPunct="1"/>
            <a:r>
              <a:rPr kumimoji="0" lang="cs-CZ" smtClean="0"/>
              <a:t>Kliknutím lze upravit styl.</a:t>
            </a:r>
            <a:endParaRPr kumimoji="0" lang="en-US" smtClean="0"/>
          </a:p>
        </p:txBody>
      </p:sp>
      <p:sp>
        <p:nvSpPr>
          <p:cNvPr id="5" name="Rectangle 3"/>
          <p:cNvSpPr>
            <a:spLocks noGrp="1"/>
          </p:cNvSpPr>
          <p:nvPr>
            <p:ph type="body" idx="1"/>
          </p:nvPr>
        </p:nvSpPr>
        <p:spPr>
          <a:xfrm>
            <a:off x="914400" y="1905000"/>
            <a:ext cx="7467600" cy="42211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29" name="Rectangle 4"/>
          <p:cNvSpPr>
            <a:spLocks noGrp="1"/>
          </p:cNvSpPr>
          <p:nvPr>
            <p:ph type="dt" sz="half" idx="2"/>
          </p:nvPr>
        </p:nvSpPr>
        <p:spPr>
          <a:xfrm>
            <a:off x="6705600" y="6248400"/>
            <a:ext cx="1828800" cy="323850"/>
          </a:xfrm>
          <a:prstGeom prst="rect">
            <a:avLst/>
          </a:prstGeom>
        </p:spPr>
        <p:txBody>
          <a:bodyPr vert="horz" anchor="ctr"/>
          <a:lstStyle>
            <a:lvl1pPr eaLnBrk="1" latinLnBrk="0" hangingPunct="1">
              <a:defRPr kumimoji="0" lang="cs-CZ" sz="1100"/>
            </a:lvl1pPr>
            <a:extLst/>
          </a:lstStyle>
          <a:p>
            <a:pPr algn="r"/>
            <a:fld id="{8F67D422-08A8-451B-9A67-21962FC4B660}" type="datetimeFigureOut">
              <a:rPr kumimoji="0" lang="cs-CZ" sz="1100"/>
              <a:pPr algn="r"/>
              <a:t>25.2.2014</a:t>
            </a:fld>
            <a:endParaRPr kumimoji="0" lang="cs-CZ" sz="1050"/>
          </a:p>
        </p:txBody>
      </p:sp>
      <p:sp>
        <p:nvSpPr>
          <p:cNvPr id="18" name="Rectangle 5"/>
          <p:cNvSpPr>
            <a:spLocks noGrp="1"/>
          </p:cNvSpPr>
          <p:nvPr>
            <p:ph type="ftr" sz="quarter" idx="3"/>
          </p:nvPr>
        </p:nvSpPr>
        <p:spPr>
          <a:xfrm>
            <a:off x="457200" y="6248400"/>
            <a:ext cx="3260886" cy="323850"/>
          </a:xfrm>
          <a:prstGeom prst="rect">
            <a:avLst/>
          </a:prstGeom>
        </p:spPr>
        <p:txBody>
          <a:bodyPr vert="horz"/>
          <a:lstStyle>
            <a:lvl1pPr eaLnBrk="1" latinLnBrk="0" hangingPunct="1">
              <a:defRPr kumimoji="0" lang="cs-CZ" sz="1200"/>
            </a:lvl1pPr>
            <a:extLst/>
          </a:lstStyle>
          <a:p>
            <a:endParaRPr kumimoji="0" lang="cs-CZ" sz="120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8714936" y="6151098"/>
            <a:ext cx="429064" cy="457200"/>
          </a:xfrm>
          <a:prstGeom prst="rect">
            <a:avLst/>
          </a:prstGeom>
        </p:spPr>
        <p:txBody>
          <a:bodyPr vert="horz" anchor="ctr"/>
          <a:lstStyle>
            <a:lvl1pPr eaLnBrk="1" latinLnBrk="0" hangingPunct="1">
              <a:defRPr kumimoji="0" lang="cs-CZ" sz="1200"/>
            </a:lvl1pPr>
            <a:extLst/>
          </a:lstStyle>
          <a:p>
            <a:fld id="{169B2101-2E9F-420A-91A3-890890D84497}" type="slidenum">
              <a:rPr kumimoji="0" lang="cs-CZ" sz="1200"/>
              <a:pPr/>
              <a:t>‹#›</a:t>
            </a:fld>
            <a:endParaRPr kumimoji="0" lang="cs-CZ" sz="1200"/>
          </a:p>
        </p:txBody>
      </p:sp>
      <p:grpSp>
        <p:nvGrpSpPr>
          <p:cNvPr id="2" name="Group 23"/>
          <p:cNvGrpSpPr/>
          <p:nvPr/>
        </p:nvGrpSpPr>
        <p:grpSpPr>
          <a:xfrm>
            <a:off x="11555" y="2000250"/>
            <a:ext cx="133350" cy="533400"/>
            <a:chOff x="0" y="2000250"/>
            <a:chExt cx="3733800" cy="533400"/>
          </a:xfrm>
        </p:grpSpPr>
        <p:sp>
          <p:nvSpPr>
            <p:cNvPr id="3" name="Rectangle 14"/>
            <p:cNvSpPr/>
            <p:nvPr/>
          </p:nvSpPr>
          <p:spPr>
            <a:xfrm>
              <a:off x="0" y="2381250"/>
              <a:ext cx="3733800" cy="76200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cs-CZ"/>
            </a:p>
          </p:txBody>
        </p:sp>
        <p:sp>
          <p:nvSpPr>
            <p:cNvPr id="28" name="Rectangle 14"/>
            <p:cNvSpPr/>
            <p:nvPr/>
          </p:nvSpPr>
          <p:spPr>
            <a:xfrm>
              <a:off x="0" y="2305050"/>
              <a:ext cx="3733800" cy="76200"/>
            </a:xfrm>
            <a:prstGeom prst="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cs-CZ"/>
            </a:p>
          </p:txBody>
        </p:sp>
        <p:sp>
          <p:nvSpPr>
            <p:cNvPr id="4" name="Rectangle 14"/>
            <p:cNvSpPr/>
            <p:nvPr/>
          </p:nvSpPr>
          <p:spPr>
            <a:xfrm>
              <a:off x="0" y="2228850"/>
              <a:ext cx="3733800" cy="76200"/>
            </a:xfrm>
            <a:prstGeom prst="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cs-CZ"/>
            </a:p>
          </p:txBody>
        </p:sp>
        <p:sp>
          <p:nvSpPr>
            <p:cNvPr id="12" name="Rectangle 14"/>
            <p:cNvSpPr/>
            <p:nvPr/>
          </p:nvSpPr>
          <p:spPr>
            <a:xfrm>
              <a:off x="0" y="2152650"/>
              <a:ext cx="3733800" cy="76200"/>
            </a:xfrm>
            <a:prstGeom prst="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cs-CZ"/>
            </a:p>
          </p:txBody>
        </p:sp>
        <p:sp>
          <p:nvSpPr>
            <p:cNvPr id="9" name="Rectangle 14"/>
            <p:cNvSpPr/>
            <p:nvPr/>
          </p:nvSpPr>
          <p:spPr>
            <a:xfrm>
              <a:off x="0" y="2076450"/>
              <a:ext cx="3733800" cy="762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cs-CZ"/>
            </a:p>
          </p:txBody>
        </p:sp>
        <p:sp>
          <p:nvSpPr>
            <p:cNvPr id="11" name="Rectangle 14"/>
            <p:cNvSpPr/>
            <p:nvPr/>
          </p:nvSpPr>
          <p:spPr>
            <a:xfrm>
              <a:off x="0" y="2000250"/>
              <a:ext cx="3733800" cy="762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cs-CZ"/>
            </a:p>
          </p:txBody>
        </p:sp>
        <p:sp>
          <p:nvSpPr>
            <p:cNvPr id="31" name="Rectangle 14"/>
            <p:cNvSpPr/>
            <p:nvPr/>
          </p:nvSpPr>
          <p:spPr>
            <a:xfrm>
              <a:off x="0" y="2457450"/>
              <a:ext cx="3733800" cy="762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cs-CZ"/>
            </a:p>
          </p:txBody>
        </p:sp>
      </p:grpSp>
      <p:grpSp>
        <p:nvGrpSpPr>
          <p:cNvPr id="10" name="Group 35"/>
          <p:cNvGrpSpPr/>
          <p:nvPr/>
        </p:nvGrpSpPr>
        <p:grpSpPr>
          <a:xfrm>
            <a:off x="8584055" y="2000250"/>
            <a:ext cx="552450" cy="542925"/>
            <a:chOff x="8667750" y="2000250"/>
            <a:chExt cx="476250" cy="542925"/>
          </a:xfrm>
        </p:grpSpPr>
        <p:sp>
          <p:nvSpPr>
            <p:cNvPr id="13" name="Rectangle 14"/>
            <p:cNvSpPr/>
            <p:nvPr/>
          </p:nvSpPr>
          <p:spPr>
            <a:xfrm>
              <a:off x="8667750" y="2381250"/>
              <a:ext cx="476250" cy="76200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cs-CZ"/>
            </a:p>
          </p:txBody>
        </p:sp>
        <p:sp>
          <p:nvSpPr>
            <p:cNvPr id="24" name="Rectangle 14"/>
            <p:cNvSpPr/>
            <p:nvPr/>
          </p:nvSpPr>
          <p:spPr>
            <a:xfrm>
              <a:off x="8667750" y="2305050"/>
              <a:ext cx="476250" cy="76200"/>
            </a:xfrm>
            <a:prstGeom prst="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cs-CZ"/>
            </a:p>
          </p:txBody>
        </p:sp>
        <p:sp>
          <p:nvSpPr>
            <p:cNvPr id="19" name="Rectangle 14"/>
            <p:cNvSpPr/>
            <p:nvPr/>
          </p:nvSpPr>
          <p:spPr>
            <a:xfrm>
              <a:off x="8667750" y="2228850"/>
              <a:ext cx="476250" cy="76200"/>
            </a:xfrm>
            <a:prstGeom prst="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cs-CZ"/>
            </a:p>
          </p:txBody>
        </p:sp>
        <p:sp>
          <p:nvSpPr>
            <p:cNvPr id="30" name="Rectangle 14"/>
            <p:cNvSpPr/>
            <p:nvPr/>
          </p:nvSpPr>
          <p:spPr>
            <a:xfrm>
              <a:off x="8667750" y="2152650"/>
              <a:ext cx="476250" cy="76200"/>
            </a:xfrm>
            <a:prstGeom prst="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cs-CZ"/>
            </a:p>
          </p:txBody>
        </p:sp>
        <p:sp>
          <p:nvSpPr>
            <p:cNvPr id="17" name="Rectangle 14"/>
            <p:cNvSpPr/>
            <p:nvPr/>
          </p:nvSpPr>
          <p:spPr>
            <a:xfrm>
              <a:off x="8667750" y="2076450"/>
              <a:ext cx="476250" cy="762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cs-CZ"/>
            </a:p>
          </p:txBody>
        </p:sp>
        <p:sp>
          <p:nvSpPr>
            <p:cNvPr id="16" name="Rectangle 14"/>
            <p:cNvSpPr/>
            <p:nvPr/>
          </p:nvSpPr>
          <p:spPr>
            <a:xfrm>
              <a:off x="8667750" y="2000250"/>
              <a:ext cx="476250" cy="762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cs-CZ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8667750" y="2466975"/>
              <a:ext cx="476250" cy="762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cs-CZ"/>
            </a:p>
          </p:txBody>
        </p:sp>
      </p:grpSp>
      <p:sp>
        <p:nvSpPr>
          <p:cNvPr id="23" name="Oval 28"/>
          <p:cNvSpPr/>
          <p:nvPr/>
        </p:nvSpPr>
        <p:spPr>
          <a:xfrm>
            <a:off x="8572500" y="6324600"/>
            <a:ext cx="152400" cy="152400"/>
          </a:xfrm>
          <a:prstGeom prst="ellipse">
            <a:avLst/>
          </a:prstGeom>
          <a:effectLst/>
        </p:spPr>
        <p:style>
          <a:lnRef idx="1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cs-CZ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lang="cs-CZ" sz="3600">
          <a:solidFill>
            <a:schemeClr val="tx1"/>
          </a:solidFill>
          <a:latin typeface="+mj-lt"/>
          <a:ea typeface="+mj-ea"/>
          <a:cs typeface="+mj-cs"/>
        </a:defRPr>
      </a:lvl1pPr>
      <a:lvl2pPr eaLnBrk="1" latinLnBrk="0" hangingPunct="1">
        <a:defRPr kumimoji="0" lang="cs-CZ">
          <a:solidFill>
            <a:schemeClr val="tx2"/>
          </a:solidFill>
        </a:defRPr>
      </a:lvl2pPr>
      <a:lvl3pPr eaLnBrk="1" latinLnBrk="0" hangingPunct="1">
        <a:defRPr kumimoji="0" lang="cs-CZ">
          <a:solidFill>
            <a:schemeClr val="tx2"/>
          </a:solidFill>
        </a:defRPr>
      </a:lvl3pPr>
      <a:lvl4pPr eaLnBrk="1" latinLnBrk="0" hangingPunct="1">
        <a:defRPr kumimoji="0" lang="cs-CZ">
          <a:solidFill>
            <a:schemeClr val="tx2"/>
          </a:solidFill>
        </a:defRPr>
      </a:lvl4pPr>
      <a:lvl5pPr eaLnBrk="1" latinLnBrk="0" hangingPunct="1">
        <a:defRPr kumimoji="0" lang="cs-CZ">
          <a:solidFill>
            <a:schemeClr val="tx2"/>
          </a:solidFill>
        </a:defRPr>
      </a:lvl5pPr>
      <a:lvl6pPr eaLnBrk="1" latinLnBrk="0" hangingPunct="1">
        <a:defRPr kumimoji="0" lang="cs-CZ">
          <a:solidFill>
            <a:schemeClr val="tx2"/>
          </a:solidFill>
        </a:defRPr>
      </a:lvl6pPr>
      <a:lvl7pPr eaLnBrk="1" latinLnBrk="0" hangingPunct="1">
        <a:defRPr kumimoji="0" lang="cs-CZ">
          <a:solidFill>
            <a:schemeClr val="tx2"/>
          </a:solidFill>
        </a:defRPr>
      </a:lvl7pPr>
      <a:lvl8pPr eaLnBrk="1" latinLnBrk="0" hangingPunct="1">
        <a:defRPr kumimoji="0" lang="cs-CZ">
          <a:solidFill>
            <a:schemeClr val="tx2"/>
          </a:solidFill>
        </a:defRPr>
      </a:lvl8pPr>
      <a:lvl9pPr eaLnBrk="1" latinLnBrk="0" hangingPunct="1">
        <a:defRPr kumimoji="0" lang="cs-CZ">
          <a:solidFill>
            <a:schemeClr val="tx2"/>
          </a:solidFill>
        </a:defRPr>
      </a:lvl9pPr>
      <a:extLst/>
    </p:titleStyle>
    <p:bodyStyle>
      <a:lvl1pPr marL="342900" indent="-342900" algn="l" rtl="0" eaLnBrk="1" latinLnBrk="0" hangingPunct="1">
        <a:spcBef>
          <a:spcPct val="20000"/>
        </a:spcBef>
        <a:buChar char="•"/>
        <a:defRPr kumimoji="0" lang="cs-CZ"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har char="–"/>
        <a:defRPr kumimoji="0" lang="cs-CZ" sz="20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har char="•"/>
        <a:defRPr kumimoji="0" lang="cs-CZ"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har char="–"/>
        <a:defRPr kumimoji="0" lang="cs-CZ"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har char="»"/>
        <a:defRPr kumimoji="0" lang="cs-CZ"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har char="•"/>
        <a:defRPr kumimoji="0" lang="cs-CZ"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har char="•"/>
        <a:defRPr kumimoji="0" lang="cs-CZ"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har char="•"/>
        <a:defRPr kumimoji="0" lang="cs-CZ"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har char="•"/>
        <a:defRPr kumimoji="0" lang="cs-CZ" sz="20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lang="cs-CZ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lang="cs-CZ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lang="cs-CZ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lang="cs-CZ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lang="cs-CZ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lang="cs-CZ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lang="cs-CZ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lang="cs-CZ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lang="cs-CZ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Oval 28"/>
          <p:cNvSpPr/>
          <p:nvPr/>
        </p:nvSpPr>
        <p:spPr>
          <a:xfrm>
            <a:off x="8572500" y="6038850"/>
            <a:ext cx="152400" cy="152400"/>
          </a:xfrm>
          <a:prstGeom prst="ellips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cs-CZ"/>
          </a:p>
        </p:txBody>
      </p:sp>
      <p:sp>
        <p:nvSpPr>
          <p:cNvPr id="27" name="Oval 28"/>
          <p:cNvSpPr/>
          <p:nvPr/>
        </p:nvSpPr>
        <p:spPr>
          <a:xfrm>
            <a:off x="8572500" y="6324600"/>
            <a:ext cx="152400" cy="15240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cs-CZ"/>
          </a:p>
        </p:txBody>
      </p:sp>
      <p:sp>
        <p:nvSpPr>
          <p:cNvPr id="4" name="Oval 28"/>
          <p:cNvSpPr/>
          <p:nvPr/>
        </p:nvSpPr>
        <p:spPr>
          <a:xfrm>
            <a:off x="8572500" y="5476875"/>
            <a:ext cx="152400" cy="152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cs-CZ"/>
          </a:p>
        </p:txBody>
      </p:sp>
      <p:sp>
        <p:nvSpPr>
          <p:cNvPr id="12" name="Oval 28"/>
          <p:cNvSpPr/>
          <p:nvPr/>
        </p:nvSpPr>
        <p:spPr>
          <a:xfrm>
            <a:off x="8572500" y="5753100"/>
            <a:ext cx="152400" cy="15240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cs-CZ"/>
          </a:p>
        </p:txBody>
      </p:sp>
      <p:sp>
        <p:nvSpPr>
          <p:cNvPr id="10" name="Rectangle 24"/>
          <p:cNvSpPr>
            <a:spLocks noGrp="1"/>
          </p:cNvSpPr>
          <p:nvPr>
            <p:ph type="ctrTitle"/>
          </p:nvPr>
        </p:nvSpPr>
        <p:spPr/>
        <p:txBody>
          <a:bodyPr/>
          <a:lstStyle>
            <a:extLst/>
          </a:lstStyle>
          <a:p>
            <a:r>
              <a:rPr lang="cs-CZ" dirty="0" smtClean="0"/>
              <a:t>Snowboarding na ZOH</a:t>
            </a:r>
            <a:endParaRPr lang="cs-CZ" dirty="0"/>
          </a:p>
        </p:txBody>
      </p:sp>
      <p:sp>
        <p:nvSpPr>
          <p:cNvPr id="18" name="Rectangle 25"/>
          <p:cNvSpPr>
            <a:spLocks noGrp="1"/>
          </p:cNvSpPr>
          <p:nvPr>
            <p:ph type="subTitle" idx="1"/>
          </p:nvPr>
        </p:nvSpPr>
        <p:spPr/>
        <p:txBody>
          <a:bodyPr/>
          <a:lstStyle>
            <a:extLst/>
          </a:lstStyle>
          <a:p>
            <a:r>
              <a:rPr lang="cs-CZ" dirty="0" smtClean="0"/>
              <a:t>Autor: Mgr. Luboš Veselý</a:t>
            </a:r>
            <a:endParaRPr lang="cs-CZ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3212976"/>
            <a:ext cx="6081712" cy="14859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pic>
        <p:nvPicPr>
          <p:cNvPr id="9" name="Picture 2" descr="File:Olympic rings with transparent rims.sv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5373216"/>
            <a:ext cx="2627784" cy="1274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>
          <a:xfrm>
            <a:off x="467544" y="1700808"/>
            <a:ext cx="8229600" cy="4525963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cs-CZ" sz="2800" b="1" dirty="0"/>
              <a:t>Popis výukového materiálu	 </a:t>
            </a:r>
            <a:endParaRPr lang="cs-CZ" sz="2800" dirty="0"/>
          </a:p>
          <a:p>
            <a:r>
              <a:rPr lang="cs-CZ" sz="2800" dirty="0"/>
              <a:t>Název: 		</a:t>
            </a:r>
            <a:r>
              <a:rPr lang="cs-CZ" sz="2800" b="1" dirty="0" smtClean="0"/>
              <a:t>Snowboarding na ZOH – testování znalostí</a:t>
            </a:r>
            <a:endParaRPr lang="cs-CZ" sz="2800" dirty="0"/>
          </a:p>
          <a:p>
            <a:r>
              <a:rPr lang="cs-CZ" sz="2800" dirty="0"/>
              <a:t>Autor:		</a:t>
            </a:r>
            <a:r>
              <a:rPr lang="cs-CZ" sz="2800" dirty="0" smtClean="0"/>
              <a:t>Mgr</a:t>
            </a:r>
            <a:r>
              <a:rPr lang="cs-CZ" sz="2800" dirty="0"/>
              <a:t>. Luboš Veselý </a:t>
            </a:r>
          </a:p>
          <a:p>
            <a:r>
              <a:rPr lang="cs-CZ" sz="2800" dirty="0"/>
              <a:t>Datum:		</a:t>
            </a:r>
            <a:r>
              <a:rPr lang="cs-CZ" sz="2800" dirty="0" smtClean="0"/>
              <a:t>24.9.2012 </a:t>
            </a:r>
            <a:endParaRPr lang="cs-CZ" sz="2800" dirty="0"/>
          </a:p>
          <a:p>
            <a:r>
              <a:rPr lang="cs-CZ" sz="2800" dirty="0"/>
              <a:t>Obor:		65-51-H/01 Kuchař, kuchařka; </a:t>
            </a:r>
          </a:p>
          <a:p>
            <a:pPr marL="68580" indent="0">
              <a:buNone/>
            </a:pPr>
            <a:r>
              <a:rPr lang="cs-CZ" sz="2800" dirty="0"/>
              <a:t>			65-51-H/01 Číšník, servírka; </a:t>
            </a:r>
          </a:p>
          <a:p>
            <a:pPr marL="68580" indent="0">
              <a:buNone/>
            </a:pPr>
            <a:r>
              <a:rPr lang="cs-CZ" sz="2800" dirty="0"/>
              <a:t>			66-41-L/01 Obchodník; </a:t>
            </a:r>
          </a:p>
          <a:p>
            <a:pPr marL="68580" indent="0">
              <a:buNone/>
            </a:pPr>
            <a:r>
              <a:rPr lang="cs-CZ" sz="2800" dirty="0"/>
              <a:t>			65-41-L/01 Gastronomie; </a:t>
            </a:r>
          </a:p>
          <a:p>
            <a:pPr marL="68580" indent="0">
              <a:buNone/>
            </a:pPr>
            <a:r>
              <a:rPr lang="cs-CZ" sz="2800" dirty="0"/>
              <a:t>			65-41-L/504 Společné stravování</a:t>
            </a:r>
          </a:p>
          <a:p>
            <a:r>
              <a:rPr lang="cs-CZ" sz="2800" dirty="0"/>
              <a:t>Ročník:	1. - 4. ročník; 1. roč. nástavbového studia</a:t>
            </a:r>
          </a:p>
          <a:p>
            <a:r>
              <a:rPr lang="cs-CZ" sz="2800" dirty="0"/>
              <a:t>Předmět:	TV</a:t>
            </a:r>
          </a:p>
          <a:p>
            <a:r>
              <a:rPr lang="cs-CZ" sz="2800" b="1" dirty="0"/>
              <a:t>Anotace výukového materiálu</a:t>
            </a:r>
            <a:endParaRPr lang="cs-CZ" sz="2800" dirty="0"/>
          </a:p>
          <a:p>
            <a:r>
              <a:rPr lang="cs-CZ" sz="2400" dirty="0"/>
              <a:t>Metodický materiál slouží k přednáškám na lyžařském a snowboardovém kurzu. </a:t>
            </a:r>
          </a:p>
          <a:p>
            <a:r>
              <a:rPr lang="cs-CZ" sz="2400" dirty="0"/>
              <a:t>Cílem je získat teoretické znalosti o pobytu na horách, které lze využít v běžném životě.</a:t>
            </a:r>
          </a:p>
          <a:p>
            <a:r>
              <a:rPr lang="cs-CZ" sz="2400" dirty="0"/>
              <a:t>Materiál vždy tvoří </a:t>
            </a:r>
            <a:r>
              <a:rPr lang="cs-CZ" sz="2400" dirty="0" err="1"/>
              <a:t>powerpointová</a:t>
            </a:r>
            <a:r>
              <a:rPr lang="cs-CZ" sz="2400" dirty="0"/>
              <a:t> prezentace, ověření probíhá pomocí aplikace Smart notebook nebo </a:t>
            </a:r>
            <a:r>
              <a:rPr lang="cs-CZ" sz="2400" dirty="0" err="1"/>
              <a:t>Powerpointu</a:t>
            </a:r>
            <a:r>
              <a:rPr lang="cs-CZ" sz="2400" dirty="0"/>
              <a:t>.</a:t>
            </a:r>
          </a:p>
          <a:p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4203291"/>
              </p:ext>
            </p:extLst>
          </p:nvPr>
        </p:nvGraphicFramePr>
        <p:xfrm>
          <a:off x="1979712" y="188640"/>
          <a:ext cx="5544616" cy="129614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48754"/>
                <a:gridCol w="4095862"/>
              </a:tblGrid>
              <a:tr h="4183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effectLst/>
                        </a:rPr>
                        <a:t>Číslo projektu </a:t>
                      </a:r>
                      <a:r>
                        <a:rPr lang="cs-CZ" sz="1000" dirty="0" smtClean="0">
                          <a:effectLst/>
                        </a:rPr>
                        <a:t>školy 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>
                          <a:effectLst/>
                        </a:rPr>
                        <a:t>CZ.1.07/1.5.00/34.0963 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338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>
                          <a:effectLst/>
                        </a:rPr>
                        <a:t>Číslo a název šablony klíčové aktivity 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>
                          <a:effectLst/>
                        </a:rPr>
                        <a:t>III/2 Inovace a zkvalitnění výuky prostřednictvím ICT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4390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effectLst/>
                        </a:rPr>
                        <a:t>Číslo materiálu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 smtClean="0">
                          <a:effectLst/>
                        </a:rPr>
                        <a:t>VY_32_INOVACE_TV_S3_05a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29633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cs-CZ" dirty="0" smtClean="0"/>
              <a:t>V roce 1995 …</a:t>
            </a:r>
            <a:endParaRPr lang="cs-CZ" dirty="0"/>
          </a:p>
        </p:txBody>
      </p:sp>
      <p:sp>
        <p:nvSpPr>
          <p:cNvPr id="11" name="Rectangle 11"/>
          <p:cNvSpPr>
            <a:spLocks noGrp="1"/>
          </p:cNvSpPr>
          <p:nvPr>
            <p:ph type="body" sz="quarter" idx="17"/>
          </p:nvPr>
        </p:nvSpPr>
        <p:spPr/>
        <p:txBody>
          <a:bodyPr/>
          <a:lstStyle>
            <a:extLst/>
          </a:lstStyle>
          <a:p>
            <a:r>
              <a:rPr lang="cs-CZ" dirty="0"/>
              <a:t>z</a:t>
            </a:r>
            <a:r>
              <a:rPr lang="cs-CZ" dirty="0" smtClean="0"/>
              <a:t>ařadili paralelní slalom mezi olympijské sporty.</a:t>
            </a:r>
            <a:endParaRPr lang="cs-CZ" dirty="0"/>
          </a:p>
        </p:txBody>
      </p:sp>
      <p:sp>
        <p:nvSpPr>
          <p:cNvPr id="12" name="Rectangle 12"/>
          <p:cNvSpPr>
            <a:spLocks noGrp="1"/>
          </p:cNvSpPr>
          <p:nvPr>
            <p:ph type="body" sz="quarter" idx="18"/>
          </p:nvPr>
        </p:nvSpPr>
        <p:spPr/>
        <p:txBody>
          <a:bodyPr/>
          <a:lstStyle>
            <a:extLst/>
          </a:lstStyle>
          <a:p>
            <a:r>
              <a:rPr lang="cs-CZ" dirty="0"/>
              <a:t>v</a:t>
            </a:r>
            <a:r>
              <a:rPr lang="cs-CZ" dirty="0" smtClean="0"/>
              <a:t>yhrál Martin Černík světový pohár ve snowboardingu.</a:t>
            </a:r>
            <a:endParaRPr lang="cs-CZ" dirty="0"/>
          </a:p>
        </p:txBody>
      </p:sp>
      <p:sp>
        <p:nvSpPr>
          <p:cNvPr id="15" name="Rectangle 15"/>
          <p:cNvSpPr>
            <a:spLocks noGrp="1"/>
          </p:cNvSpPr>
          <p:nvPr>
            <p:ph type="body" sz="quarter" idx="19"/>
          </p:nvPr>
        </p:nvSpPr>
        <p:spPr>
          <a:xfrm>
            <a:off x="1143000" y="2057400"/>
            <a:ext cx="7086600" cy="457200"/>
          </a:xfrm>
        </p:spPr>
        <p:txBody>
          <a:bodyPr>
            <a:normAutofit fontScale="92500"/>
          </a:bodyPr>
          <a:lstStyle>
            <a:extLst/>
          </a:lstStyle>
          <a:p>
            <a:r>
              <a:rPr lang="cs-CZ" dirty="0"/>
              <a:t>p</a:t>
            </a:r>
            <a:r>
              <a:rPr lang="cs-CZ" dirty="0" smtClean="0"/>
              <a:t>ředstavili v </a:t>
            </a:r>
            <a:r>
              <a:rPr lang="cs-CZ" dirty="0" err="1" smtClean="0"/>
              <a:t>Lillehammeru</a:t>
            </a:r>
            <a:r>
              <a:rPr lang="cs-CZ" dirty="0" smtClean="0"/>
              <a:t> snowboarding jako ukázkový sport.</a:t>
            </a:r>
            <a:endParaRPr lang="cs-CZ" dirty="0"/>
          </a:p>
        </p:txBody>
      </p:sp>
      <p:sp>
        <p:nvSpPr>
          <p:cNvPr id="16" name="Rectangle 16"/>
          <p:cNvSpPr>
            <a:spLocks noGrp="1"/>
          </p:cNvSpPr>
          <p:nvPr>
            <p:ph type="body" sz="quarter" idx="20"/>
          </p:nvPr>
        </p:nvSpPr>
        <p:spPr/>
        <p:txBody>
          <a:bodyPr>
            <a:normAutofit fontScale="85000" lnSpcReduction="10000"/>
          </a:bodyPr>
          <a:lstStyle>
            <a:extLst/>
          </a:lstStyle>
          <a:p>
            <a:r>
              <a:rPr lang="cs-CZ" dirty="0"/>
              <a:t>p</a:t>
            </a:r>
            <a:r>
              <a:rPr lang="cs-CZ" dirty="0" smtClean="0"/>
              <a:t>řijala Mezinárodní lyžařská federace snowboarding do svých sportů.</a:t>
            </a:r>
            <a:endParaRPr lang="cs-CZ" dirty="0"/>
          </a:p>
        </p:txBody>
      </p:sp>
      <p:sp>
        <p:nvSpPr>
          <p:cNvPr id="17" name="Rectangle 17"/>
          <p:cNvSpPr>
            <a:spLocks noGrp="1"/>
          </p:cNvSpPr>
          <p:nvPr>
            <p:ph type="body" sz="quarter" idx="21"/>
          </p:nvPr>
        </p:nvSpPr>
        <p:spPr>
          <a:xfrm>
            <a:off x="1143000" y="3429000"/>
            <a:ext cx="7086600" cy="457200"/>
          </a:xfrm>
        </p:spPr>
        <p:txBody>
          <a:bodyPr>
            <a:normAutofit fontScale="85000" lnSpcReduction="10000"/>
          </a:bodyPr>
          <a:lstStyle>
            <a:extLst/>
          </a:lstStyle>
          <a:p>
            <a:r>
              <a:rPr lang="cs-CZ" dirty="0"/>
              <a:t>u</a:t>
            </a:r>
            <a:r>
              <a:rPr lang="cs-CZ" dirty="0" smtClean="0"/>
              <a:t>znal </a:t>
            </a:r>
            <a:r>
              <a:rPr lang="cs-CZ" dirty="0"/>
              <a:t>M</a:t>
            </a:r>
            <a:r>
              <a:rPr lang="cs-CZ" dirty="0" smtClean="0"/>
              <a:t>ezinárodní olympijský výbor snowboarding jako oficiální sport.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05727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extLst/>
          </a:lstStyle>
          <a:p>
            <a:r>
              <a:rPr lang="cs-CZ" dirty="0" smtClean="0"/>
              <a:t>Spoj související pojmy:</a:t>
            </a:r>
            <a:endParaRPr lang="cs-CZ" dirty="0"/>
          </a:p>
        </p:txBody>
      </p:sp>
      <p:sp>
        <p:nvSpPr>
          <p:cNvPr id="3" name="Rectangle 3"/>
          <p:cNvSpPr>
            <a:spLocks noGrp="1"/>
          </p:cNvSpPr>
          <p:nvPr>
            <p:ph type="body" sz="quarter" idx="13"/>
          </p:nvPr>
        </p:nvSpPr>
        <p:spPr/>
        <p:txBody>
          <a:bodyPr/>
          <a:lstStyle>
            <a:extLst/>
          </a:lstStyle>
          <a:p>
            <a:r>
              <a:rPr lang="cs-CZ" dirty="0" err="1" smtClean="0"/>
              <a:t>Lillehammer</a:t>
            </a:r>
            <a:r>
              <a:rPr lang="cs-CZ" dirty="0" smtClean="0"/>
              <a:t> </a:t>
            </a:r>
            <a:endParaRPr lang="cs-CZ" dirty="0"/>
          </a:p>
        </p:txBody>
      </p:sp>
      <p:sp>
        <p:nvSpPr>
          <p:cNvPr id="4" name="Rectangle 4"/>
          <p:cNvSpPr>
            <a:spLocks noGrp="1"/>
          </p:cNvSpPr>
          <p:nvPr>
            <p:ph type="body" sz="quarter" idx="14"/>
          </p:nvPr>
        </p:nvSpPr>
        <p:spPr/>
        <p:txBody>
          <a:bodyPr/>
          <a:lstStyle>
            <a:extLst/>
          </a:lstStyle>
          <a:p>
            <a:r>
              <a:rPr lang="cs-CZ" dirty="0" smtClean="0"/>
              <a:t>Salt </a:t>
            </a:r>
            <a:r>
              <a:rPr lang="cs-CZ" dirty="0" err="1" smtClean="0"/>
              <a:t>Lake</a:t>
            </a:r>
            <a:r>
              <a:rPr lang="cs-CZ" dirty="0" smtClean="0"/>
              <a:t> city</a:t>
            </a:r>
            <a:endParaRPr lang="cs-CZ" dirty="0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15"/>
          </p:nvPr>
        </p:nvSpPr>
        <p:spPr/>
        <p:txBody>
          <a:bodyPr/>
          <a:lstStyle>
            <a:extLst/>
          </a:lstStyle>
          <a:p>
            <a:r>
              <a:rPr lang="cs-CZ" dirty="0" smtClean="0"/>
              <a:t>Nagano</a:t>
            </a:r>
            <a:endParaRPr lang="cs-CZ" dirty="0"/>
          </a:p>
        </p:txBody>
      </p:sp>
      <p:sp>
        <p:nvSpPr>
          <p:cNvPr id="6" name="Rectangle 6"/>
          <p:cNvSpPr>
            <a:spLocks noGrp="1"/>
          </p:cNvSpPr>
          <p:nvPr>
            <p:ph type="body" sz="quarter" idx="16"/>
          </p:nvPr>
        </p:nvSpPr>
        <p:spPr/>
        <p:txBody>
          <a:bodyPr/>
          <a:lstStyle>
            <a:extLst/>
          </a:lstStyle>
          <a:p>
            <a:r>
              <a:rPr lang="cs-CZ" dirty="0" smtClean="0"/>
              <a:t>Vancouver</a:t>
            </a:r>
            <a:endParaRPr lang="cs-CZ" dirty="0"/>
          </a:p>
        </p:txBody>
      </p:sp>
      <p:sp>
        <p:nvSpPr>
          <p:cNvPr id="7" name="Rectangle 7"/>
          <p:cNvSpPr>
            <a:spLocks noGrp="1"/>
          </p:cNvSpPr>
          <p:nvPr>
            <p:ph type="body" sz="quarter" idx="17"/>
          </p:nvPr>
        </p:nvSpPr>
        <p:spPr/>
        <p:txBody>
          <a:bodyPr/>
          <a:lstStyle>
            <a:extLst/>
          </a:lstStyle>
          <a:p>
            <a:r>
              <a:rPr lang="cs-CZ" dirty="0" err="1" smtClean="0"/>
              <a:t>Torrino</a:t>
            </a:r>
            <a:endParaRPr lang="cs-CZ" dirty="0"/>
          </a:p>
        </p:txBody>
      </p:sp>
      <p:sp>
        <p:nvSpPr>
          <p:cNvPr id="8" name="Rectangle 8"/>
          <p:cNvSpPr>
            <a:spLocks noGrp="1"/>
          </p:cNvSpPr>
          <p:nvPr>
            <p:ph type="body" sz="quarter" idx="18"/>
          </p:nvPr>
        </p:nvSpPr>
        <p:spPr/>
        <p:txBody>
          <a:bodyPr/>
          <a:lstStyle>
            <a:extLst/>
          </a:lstStyle>
          <a:p>
            <a:r>
              <a:rPr lang="cs-CZ" dirty="0" err="1" smtClean="0"/>
              <a:t>Snowboardcross</a:t>
            </a:r>
            <a:endParaRPr lang="cs-CZ" dirty="0"/>
          </a:p>
        </p:txBody>
      </p:sp>
      <p:sp>
        <p:nvSpPr>
          <p:cNvPr id="9" name="Rectangle 9"/>
          <p:cNvSpPr>
            <a:spLocks noGrp="1"/>
          </p:cNvSpPr>
          <p:nvPr>
            <p:ph type="body" sz="quarter" idx="19"/>
          </p:nvPr>
        </p:nvSpPr>
        <p:spPr/>
        <p:txBody>
          <a:bodyPr/>
          <a:lstStyle>
            <a:extLst/>
          </a:lstStyle>
          <a:p>
            <a:r>
              <a:rPr lang="cs-CZ" dirty="0" smtClean="0"/>
              <a:t>Bez české účasti</a:t>
            </a:r>
            <a:endParaRPr lang="cs-CZ" dirty="0"/>
          </a:p>
        </p:txBody>
      </p:sp>
      <p:sp>
        <p:nvSpPr>
          <p:cNvPr id="10" name="Rectangle 10"/>
          <p:cNvSpPr>
            <a:spLocks noGrp="1"/>
          </p:cNvSpPr>
          <p:nvPr>
            <p:ph type="body" sz="quarter" idx="20"/>
          </p:nvPr>
        </p:nvSpPr>
        <p:spPr/>
        <p:txBody>
          <a:bodyPr/>
          <a:lstStyle>
            <a:extLst/>
          </a:lstStyle>
          <a:p>
            <a:r>
              <a:rPr lang="cs-CZ" dirty="0" smtClean="0"/>
              <a:t>Ukázkový snowboarding</a:t>
            </a:r>
            <a:endParaRPr lang="cs-CZ" dirty="0"/>
          </a:p>
        </p:txBody>
      </p:sp>
      <p:sp>
        <p:nvSpPr>
          <p:cNvPr id="11" name="Rectangle 11"/>
          <p:cNvSpPr>
            <a:spLocks noGrp="1"/>
          </p:cNvSpPr>
          <p:nvPr>
            <p:ph type="body" sz="quarter" idx="21"/>
          </p:nvPr>
        </p:nvSpPr>
        <p:spPr/>
        <p:txBody>
          <a:bodyPr/>
          <a:lstStyle>
            <a:extLst/>
          </a:lstStyle>
          <a:p>
            <a:r>
              <a:rPr lang="cs-CZ" dirty="0" smtClean="0"/>
              <a:t>2002</a:t>
            </a:r>
            <a:endParaRPr lang="cs-CZ" dirty="0"/>
          </a:p>
        </p:txBody>
      </p:sp>
      <p:sp>
        <p:nvSpPr>
          <p:cNvPr id="12" name="Rectangle 12"/>
          <p:cNvSpPr>
            <a:spLocks noGrp="1"/>
          </p:cNvSpPr>
          <p:nvPr>
            <p:ph type="body" sz="quarter" idx="22"/>
          </p:nvPr>
        </p:nvSpPr>
        <p:spPr/>
        <p:txBody>
          <a:bodyPr/>
          <a:lstStyle>
            <a:extLst/>
          </a:lstStyle>
          <a:p>
            <a:r>
              <a:rPr lang="cs-CZ" dirty="0" smtClean="0"/>
              <a:t>Šárka </a:t>
            </a:r>
            <a:r>
              <a:rPr lang="cs-CZ" dirty="0" err="1" smtClean="0"/>
              <a:t>Pančochová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text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cs-CZ" dirty="0" smtClean="0"/>
              <a:t>Ester Ledecká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cs-CZ" dirty="0" smtClean="0"/>
              <a:t>Eva Samková</a:t>
            </a: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cs-CZ" dirty="0" smtClean="0"/>
              <a:t>Šárka </a:t>
            </a:r>
            <a:r>
              <a:rPr lang="cs-CZ" dirty="0" err="1" smtClean="0"/>
              <a:t>Pančochová</a:t>
            </a:r>
            <a:endParaRPr lang="cs-CZ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cs-CZ" dirty="0" smtClean="0"/>
              <a:t>OH Soči</a:t>
            </a:r>
            <a:endParaRPr lang="cs-CZ" dirty="0"/>
          </a:p>
        </p:txBody>
      </p:sp>
      <p:sp>
        <p:nvSpPr>
          <p:cNvPr id="6" name="Zástupný symbol pro text 5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cs-CZ" dirty="0" smtClean="0"/>
              <a:t>Michal Novotný</a:t>
            </a:r>
            <a:endParaRPr lang="cs-CZ" dirty="0"/>
          </a:p>
        </p:txBody>
      </p:sp>
      <p:sp>
        <p:nvSpPr>
          <p:cNvPr id="7" name="Zástupný symbol pro text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cs-CZ" dirty="0"/>
              <a:t>z</a:t>
            </a:r>
            <a:r>
              <a:rPr lang="cs-CZ" dirty="0" smtClean="0"/>
              <a:t>ranění před OH v Soči</a:t>
            </a:r>
            <a:endParaRPr lang="cs-CZ" dirty="0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cs-CZ" dirty="0" err="1" smtClean="0"/>
              <a:t>slopestyle</a:t>
            </a:r>
            <a:endParaRPr lang="cs-CZ" dirty="0"/>
          </a:p>
        </p:txBody>
      </p:sp>
      <p:sp>
        <p:nvSpPr>
          <p:cNvPr id="9" name="Zástupný symbol pro text 8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cs-CZ" dirty="0"/>
              <a:t>p</a:t>
            </a:r>
            <a:r>
              <a:rPr lang="cs-CZ" dirty="0" smtClean="0"/>
              <a:t>aralelní slalom</a:t>
            </a:r>
            <a:endParaRPr lang="cs-CZ" dirty="0"/>
          </a:p>
        </p:txBody>
      </p:sp>
      <p:sp>
        <p:nvSpPr>
          <p:cNvPr id="10" name="Zástupný symbol pro text 9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cs-CZ" dirty="0" err="1" smtClean="0"/>
              <a:t>snowboardcross</a:t>
            </a:r>
            <a:endParaRPr lang="cs-CZ" dirty="0"/>
          </a:p>
        </p:txBody>
      </p:sp>
      <p:sp>
        <p:nvSpPr>
          <p:cNvPr id="11" name="Zástupný symbol pro text 10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cs-CZ" dirty="0"/>
              <a:t>p</a:t>
            </a:r>
            <a:r>
              <a:rPr lang="cs-CZ" dirty="0" smtClean="0"/>
              <a:t>oprvé </a:t>
            </a:r>
            <a:r>
              <a:rPr lang="cs-CZ" dirty="0" err="1" smtClean="0"/>
              <a:t>slopestyle</a:t>
            </a:r>
            <a:endParaRPr lang="cs-CZ" dirty="0"/>
          </a:p>
        </p:txBody>
      </p:sp>
      <p:sp>
        <p:nvSpPr>
          <p:cNvPr id="12" name="Nadpis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Spoj související pojmy: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91721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ředvádění kvízu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</a:schemeClr>
            </a:gs>
            <a:gs pos="100000">
              <a:schemeClr val="phClr">
                <a:shade val="80000"/>
                <a:satMod val="150000"/>
              </a:schemeClr>
            </a:gs>
          </a:gsLst>
          <a:path path="circle">
            <a:fillToRect l="50000" t="50000"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70000"/>
              </a:schemeClr>
            </a:duotone>
          </a:blip>
          <a:tile tx="0" ty="0" sx="100000" sy="10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55000" dist="50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55000" dist="50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QuizShow</Template>
  <TotalTime>0</TotalTime>
  <Words>125</Words>
  <Application>Microsoft Office PowerPoint</Application>
  <PresentationFormat>Předvádění na obrazovce (4:3)</PresentationFormat>
  <Paragraphs>54</Paragraphs>
  <Slides>5</Slides>
  <Notes>3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5</vt:i4>
      </vt:variant>
    </vt:vector>
  </HeadingPairs>
  <TitlesOfParts>
    <vt:vector size="6" baseType="lpstr">
      <vt:lpstr>Předvádění kvízu</vt:lpstr>
      <vt:lpstr>Snowboarding na ZOH</vt:lpstr>
      <vt:lpstr>Prezentace aplikace PowerPoint</vt:lpstr>
      <vt:lpstr>V roce 1995 …</vt:lpstr>
      <vt:lpstr>Spoj související pojmy:</vt:lpstr>
      <vt:lpstr>Spoj související pojmy: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2013-10-09T12:37:57Z</dcterms:created>
  <dcterms:modified xsi:type="dcterms:W3CDTF">2014-02-25T11:58:02Z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LCID">
    <vt:i4>1029</vt:i4>
  </property>
  <property fmtid="{D5CDD505-2E9C-101B-9397-08002B2CF9AE}" pid="3" name="_Version">
    <vt:lpwstr>12.0.4518</vt:lpwstr>
  </property>
</Properties>
</file>