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1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30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2980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6726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5549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889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858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2189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3263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4377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5031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1755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102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8FD7056-70B6-47D7-8C06-F58827A20E2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A74F934-8992-49D3-8CA9-7B655D0ECE0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51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75010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Obec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_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9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564904"/>
            <a:ext cx="6965245" cy="1202485"/>
          </a:xfrm>
        </p:spPr>
        <p:txBody>
          <a:bodyPr>
            <a:noAutofit/>
          </a:bodyPr>
          <a:lstStyle/>
          <a:p>
            <a:r>
              <a:rPr lang="cs-CZ" sz="9600" b="1" i="1" cap="all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Obec</a:t>
            </a:r>
            <a:endParaRPr lang="cs-CZ" sz="9600" i="1" dirty="0">
              <a:ln w="9000" cmpd="sng">
                <a:solidFill>
                  <a:schemeClr val="tx1"/>
                </a:solidFill>
                <a:prstDash val="solid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59751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80728"/>
            <a:ext cx="6965245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Voleni občany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  <a:endParaRPr lang="cs-CZ" sz="2400" b="1" cap="all" dirty="0">
              <a:ln w="9000" cmpd="sng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  <a:endParaRPr lang="cs-CZ" sz="2400" b="1" cap="all" dirty="0">
              <a:ln w="9000" cmpd="sng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446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80728"/>
            <a:ext cx="6965245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Reprezentuje obec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878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 fontScale="90000"/>
          </a:bodyPr>
          <a:lstStyle/>
          <a:p>
            <a:pPr algn="l"/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Schvaluje rozpočet obce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737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80728"/>
            <a:ext cx="6965245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Stojí v čele OÚ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991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920880" cy="1202485"/>
          </a:xfrm>
        </p:spPr>
        <p:txBody>
          <a:bodyPr>
            <a:normAutofit/>
          </a:bodyPr>
          <a:lstStyle/>
          <a:p>
            <a:r>
              <a:rPr lang="cs-CZ" sz="48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Voleni z řad zastupitelstva</a:t>
            </a:r>
            <a:endParaRPr lang="cs-CZ" sz="48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0602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Nejvyšší orgán obce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12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Oddává novomanžele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2749104"/>
            <a:ext cx="3493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zastupitelstvo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051330" y="3789039"/>
            <a:ext cx="19786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Obecní rada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67739" y="4725144"/>
            <a:ext cx="1569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cap="all" dirty="0">
                <a:ln w="9000" cmpd="sng">
                  <a:solidFill>
                    <a:prstClr val="black"/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Starosta</a:t>
            </a:r>
            <a:r>
              <a:rPr lang="cs-CZ" sz="2400" b="1" cap="all" dirty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5100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673930"/>
              </p:ext>
            </p:extLst>
          </p:nvPr>
        </p:nvGraphicFramePr>
        <p:xfrm>
          <a:off x="1331640" y="2119313"/>
          <a:ext cx="6768752" cy="3603624"/>
        </p:xfrm>
        <a:graphic>
          <a:graphicData uri="http://schemas.openxmlformats.org/drawingml/2006/table">
            <a:tbl>
              <a:tblPr firstRow="1" firstCol="1" bandRow="1"/>
              <a:tblGrid>
                <a:gridCol w="2232248"/>
                <a:gridCol w="2448272"/>
                <a:gridCol w="2088232"/>
              </a:tblGrid>
              <a:tr h="6006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Obecní zastupitelstvo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Obecní rada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Starosta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6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Voleni občany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Voleni z řad </a:t>
                      </a:r>
                      <a:r>
                        <a:rPr lang="cs-CZ" sz="17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zastupitelstva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Reprezentuje obec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09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Schvaluje rozpočet obce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Stojí v čele OÚ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09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Nejvyšší orgán obce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Oddává novomanžele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6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8755" marR="5875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765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7416824" cy="1202485"/>
          </a:xfrm>
        </p:spPr>
        <p:txBody>
          <a:bodyPr>
            <a:noAutofit/>
          </a:bodyPr>
          <a:lstStyle/>
          <a:p>
            <a:pPr algn="l"/>
            <a:r>
              <a:rPr lang="cs-CZ" sz="40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Podtrhni záležitosti, o kterých rozhoduje zastupitelstvo</a:t>
            </a:r>
            <a:endParaRPr lang="cs-CZ" sz="40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09593" y="2621753"/>
            <a:ext cx="3003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1. Oprava silnic v obci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47851" y="3083418"/>
            <a:ext cx="4863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2. Vydání cestovního pasu občanům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47851" y="3545083"/>
            <a:ext cx="2424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3. Rozpočet obce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09593" y="4006748"/>
            <a:ext cx="4417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4. Vyplácení starobních důchodů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47851" y="4468413"/>
            <a:ext cx="3095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5. Zachování ZŠ v obci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09593" y="4930078"/>
            <a:ext cx="4936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6. Vybudování dětského hřiště v obci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5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odbor?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89154"/>
            <a:ext cx="43008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A) </a:t>
            </a:r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Zápis novorozence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4581128"/>
            <a:ext cx="28680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3)</a:t>
            </a: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 Matrika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76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odbor?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89154"/>
            <a:ext cx="38170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3600" b="1" dirty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B</a:t>
            </a:r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) </a:t>
            </a:r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Péče o památky</a:t>
            </a:r>
            <a:endParaRPr lang="cs-CZ" sz="3600" b="1" dirty="0">
              <a:ln>
                <a:solidFill>
                  <a:prstClr val="black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581128"/>
            <a:ext cx="43795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5)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 Odbor kultury</a:t>
            </a:r>
            <a:endParaRPr lang="cs-CZ" sz="4800" b="1" dirty="0">
              <a:ln>
                <a:solidFill>
                  <a:prstClr val="black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71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odbor?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89154"/>
            <a:ext cx="4468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C) </a:t>
            </a:r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 Otevřít si autodílnu</a:t>
            </a:r>
            <a:endParaRPr lang="cs-CZ" sz="3600" b="1" dirty="0">
              <a:ln>
                <a:solidFill>
                  <a:prstClr val="black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2" y="4581127"/>
            <a:ext cx="5590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4)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 Živnostenský úřad</a:t>
            </a:r>
            <a:endParaRPr lang="cs-CZ" sz="4800" b="1" dirty="0">
              <a:ln>
                <a:solidFill>
                  <a:prstClr val="black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3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odbor?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696727"/>
            <a:ext cx="70443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D) </a:t>
            </a:r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Prověření informace o týrání dětí</a:t>
            </a:r>
            <a:endParaRPr lang="cs-CZ" sz="3600" b="1" dirty="0">
              <a:ln>
                <a:solidFill>
                  <a:prstClr val="black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02891" y="4437112"/>
            <a:ext cx="63850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6)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4800" b="1" dirty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Odbor 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sociálních věcí</a:t>
            </a:r>
            <a:endParaRPr lang="cs-CZ" sz="4800" b="1" dirty="0">
              <a:ln>
                <a:solidFill>
                  <a:prstClr val="black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23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odbor?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68330"/>
            <a:ext cx="32855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E) </a:t>
            </a:r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Čistota v obci</a:t>
            </a:r>
            <a:endParaRPr lang="cs-CZ" sz="3600" b="1" dirty="0">
              <a:ln>
                <a:solidFill>
                  <a:prstClr val="black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5162" y="4437112"/>
            <a:ext cx="73799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2)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4800" b="1" dirty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Odbor 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životního prostředí</a:t>
            </a:r>
            <a:endParaRPr lang="cs-CZ" sz="4800" b="1" dirty="0">
              <a:ln>
                <a:solidFill>
                  <a:prstClr val="black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63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odbor?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689154"/>
            <a:ext cx="33879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F) </a:t>
            </a:r>
            <a:r>
              <a:rPr lang="cs-CZ" sz="36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Postavit garáž</a:t>
            </a:r>
            <a:endParaRPr lang="cs-CZ" sz="3600" b="1" dirty="0">
              <a:ln>
                <a:solidFill>
                  <a:prstClr val="black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53621" y="4581128"/>
            <a:ext cx="47827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00B050"/>
                </a:solidFill>
              </a:rPr>
              <a:t>1)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4800" b="1" dirty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Odbor </a:t>
            </a:r>
            <a:r>
              <a:rPr lang="cs-CZ" sz="4800" b="1" dirty="0" smtClean="0">
                <a:ln>
                  <a:solidFill>
                    <a:prstClr val="black"/>
                  </a:solidFill>
                </a:ln>
                <a:solidFill>
                  <a:srgbClr val="FF0000"/>
                </a:solidFill>
              </a:rPr>
              <a:t>výstavby</a:t>
            </a:r>
            <a:endParaRPr lang="cs-CZ" sz="4800" b="1" dirty="0">
              <a:ln>
                <a:solidFill>
                  <a:prstClr val="black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27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Kontrola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058789"/>
              </p:ext>
            </p:extLst>
          </p:nvPr>
        </p:nvGraphicFramePr>
        <p:xfrm>
          <a:off x="2699792" y="2924944"/>
          <a:ext cx="3599999" cy="14253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2831"/>
                <a:gridCol w="629732"/>
                <a:gridCol w="588408"/>
                <a:gridCol w="588408"/>
                <a:gridCol w="575310"/>
                <a:gridCol w="575310"/>
              </a:tblGrid>
              <a:tr h="712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00B050"/>
                          </a:solidFill>
                          <a:effectLst/>
                        </a:rPr>
                        <a:t>1.</a:t>
                      </a:r>
                      <a:endParaRPr lang="cs-CZ" sz="40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00B050"/>
                          </a:solidFill>
                          <a:effectLst/>
                        </a:rPr>
                        <a:t>2.</a:t>
                      </a:r>
                      <a:endParaRPr lang="cs-CZ" sz="40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00B050"/>
                          </a:solidFill>
                          <a:effectLst/>
                        </a:rPr>
                        <a:t>3.</a:t>
                      </a:r>
                      <a:endParaRPr lang="cs-CZ" sz="40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00B050"/>
                          </a:solidFill>
                          <a:effectLst/>
                        </a:rPr>
                        <a:t>4.</a:t>
                      </a:r>
                      <a:endParaRPr lang="cs-CZ" sz="40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00B050"/>
                          </a:solidFill>
                          <a:effectLst/>
                        </a:rPr>
                        <a:t>5.</a:t>
                      </a:r>
                      <a:endParaRPr lang="cs-CZ" sz="40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00B050"/>
                          </a:solidFill>
                          <a:effectLst/>
                        </a:rPr>
                        <a:t>6.</a:t>
                      </a:r>
                      <a:endParaRPr lang="cs-CZ" sz="40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66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FF0000"/>
                          </a:solidFill>
                          <a:effectLst/>
                        </a:rPr>
                        <a:t>F</a:t>
                      </a:r>
                      <a:endParaRPr lang="cs-CZ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cs-CZ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cs-CZ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FF0000"/>
                          </a:solidFill>
                          <a:effectLst/>
                        </a:rPr>
                        <a:t>C</a:t>
                      </a:r>
                      <a:endParaRPr lang="cs-CZ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cs-CZ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000" b="1" dirty="0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cs-CZ" sz="40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138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200800" cy="1202485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</a:t>
            </a:r>
            <a:endParaRPr lang="cs-CZ" sz="5400" b="1" i="1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2348880"/>
            <a:ext cx="19193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Vlastní zdroje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9527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133</TotalTime>
  <Words>226</Words>
  <Application>Microsoft Office PowerPoint</Application>
  <PresentationFormat>Předvádění na obrazovce (4:3)</PresentationFormat>
  <Paragraphs>103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Špendlík</vt:lpstr>
      <vt:lpstr>Motiv sady Office</vt:lpstr>
      <vt:lpstr>Prezentace aplikace PowerPoint</vt:lpstr>
      <vt:lpstr>Obec</vt:lpstr>
      <vt:lpstr>Voleni občany</vt:lpstr>
      <vt:lpstr>Reprezentuje obec</vt:lpstr>
      <vt:lpstr>Schvaluje rozpočet obce</vt:lpstr>
      <vt:lpstr>Stojí v čele OÚ</vt:lpstr>
      <vt:lpstr>Voleni z řad zastupitelstva</vt:lpstr>
      <vt:lpstr>Nejvyšší orgán obce</vt:lpstr>
      <vt:lpstr>Oddává novomanžele</vt:lpstr>
      <vt:lpstr>Kontrola</vt:lpstr>
      <vt:lpstr>Podtrhni záležitosti, o kterých rozhoduje zastupitelstvo</vt:lpstr>
      <vt:lpstr>Který odbor?</vt:lpstr>
      <vt:lpstr>Který odbor?</vt:lpstr>
      <vt:lpstr>Který odbor?</vt:lpstr>
      <vt:lpstr>Který odbor?</vt:lpstr>
      <vt:lpstr>Který odbor?</vt:lpstr>
      <vt:lpstr>Který odbor?</vt:lpstr>
      <vt:lpstr>Kontrola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Obec</dc:title>
  <dc:creator>OEM</dc:creator>
  <cp:lastModifiedBy>OEM</cp:lastModifiedBy>
  <cp:revision>13</cp:revision>
  <dcterms:created xsi:type="dcterms:W3CDTF">2011-09-11T19:19:08Z</dcterms:created>
  <dcterms:modified xsi:type="dcterms:W3CDTF">2011-09-11T21:32:47Z</dcterms:modified>
</cp:coreProperties>
</file>