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3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C4CC28-84F4-4699-B97E-A01EB23603EC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AEEF5F-FE06-49BF-97FF-7D1885EB7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742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FC17450-8DA8-4F4A-933E-1AF8A4173C2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21DBC-324F-4D3D-A88A-C6FE70406100}" type="datetimeFigureOut">
              <a:rPr lang="cs-CZ" smtClean="0"/>
              <a:t>16.6.2014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8283020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Josef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Gorčík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STZ.1801.1U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Zednické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Zařízení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vysoušení zdiva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zařízením na vysoušení zdiva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.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-ano-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Zařízení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na vysoušení zdiva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30.6.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23728" y="1451949"/>
            <a:ext cx="6433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 Strojní </a:t>
            </a:r>
            <a:r>
              <a:rPr lang="cs-CZ" sz="2400" b="1" dirty="0" smtClean="0"/>
              <a:t>zařízení - Zařízení na vysoušení zdiva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47989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6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txBody>
          <a:bodyPr/>
          <a:lstStyle/>
          <a:p>
            <a:r>
              <a:rPr lang="cs-CZ" dirty="0"/>
              <a:t>Zařízení na vysoušení zdiva.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573016"/>
            <a:ext cx="6400800" cy="1752600"/>
          </a:xfrm>
        </p:spPr>
        <p:txBody>
          <a:bodyPr/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Účel – obnova provozu schopnosti staveb zasažených povodní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zemní vlhkosti.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94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Teplovzdušný </a:t>
            </a:r>
            <a:r>
              <a:rPr lang="cs-CZ" dirty="0"/>
              <a:t>agregát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na naftu</a:t>
            </a:r>
            <a:endParaRPr lang="cs-CZ" dirty="0"/>
          </a:p>
        </p:txBody>
      </p:sp>
      <p:pic>
        <p:nvPicPr>
          <p:cNvPr id="1026" name="Picture 2" descr="C:\Documents and Settings\Ing. Petr Hajný\Plocha\foto-Dumy\Dumy foto 02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0525" y="1568291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5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Teplovzdušný </a:t>
            </a:r>
            <a:r>
              <a:rPr lang="cs-CZ" dirty="0"/>
              <a:t>agregát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na </a:t>
            </a:r>
            <a:r>
              <a:rPr lang="cs-CZ" dirty="0"/>
              <a:t>propan butan</a:t>
            </a:r>
          </a:p>
        </p:txBody>
      </p:sp>
      <p:pic>
        <p:nvPicPr>
          <p:cNvPr id="3074" name="Picture 2" descr="C:\Documents and Settings\Ing. Petr Hajný\Plocha\foto-Dumy\Dumy foto 03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0525" y="1568291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95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Teplovzdušný </a:t>
            </a:r>
            <a:r>
              <a:rPr lang="cs-CZ" dirty="0"/>
              <a:t>agregát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dirty="0"/>
              <a:t> </a:t>
            </a:r>
            <a:r>
              <a:rPr lang="cs-CZ" dirty="0" smtClean="0"/>
              <a:t>elektrický</a:t>
            </a:r>
            <a:endParaRPr lang="cs-CZ" dirty="0"/>
          </a:p>
        </p:txBody>
      </p:sp>
      <p:pic>
        <p:nvPicPr>
          <p:cNvPr id="2050" name="Picture 2" descr="C:\Documents and Settings\Ing. Petr Hajný\Plocha\foto-Dumy\Dumy foto 02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50525" y="1568291"/>
            <a:ext cx="3395749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37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 všech typů  vysoušečů</a:t>
            </a:r>
            <a:endParaRPr lang="cs-CZ" dirty="0"/>
          </a:p>
        </p:txBody>
      </p:sp>
      <p:pic>
        <p:nvPicPr>
          <p:cNvPr id="4098" name="Picture 2" descr="C:\Documents and Settings\Ing. Petr Hajný\Plocha\foto-Dumy\Dumy foto 02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680" y="1737360"/>
            <a:ext cx="6035040" cy="452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9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3200" dirty="0" smtClean="0"/>
              <a:t>Jaké znáš zařízení na vysoušení zdiva?</a:t>
            </a:r>
          </a:p>
          <a:p>
            <a:r>
              <a:rPr lang="cs-CZ" sz="3200" dirty="0" smtClean="0"/>
              <a:t>Popište princip mikrovlnného vysoušení zdiva?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503404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780928"/>
            <a:ext cx="37565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Použitá </a:t>
            </a:r>
            <a:r>
              <a:rPr lang="cs-CZ" dirty="0" smtClean="0"/>
              <a:t>literatura: učebnice </a:t>
            </a:r>
            <a:r>
              <a:rPr lang="cs-CZ" dirty="0" smtClean="0"/>
              <a:t>pro</a:t>
            </a:r>
          </a:p>
          <a:p>
            <a:pPr algn="ctr"/>
            <a:r>
              <a:rPr lang="cs-CZ" dirty="0" smtClean="0"/>
              <a:t>odborná </a:t>
            </a:r>
            <a:r>
              <a:rPr lang="cs-CZ" dirty="0" smtClean="0"/>
              <a:t>učiliště, ISBN </a:t>
            </a:r>
            <a:r>
              <a:rPr lang="cs-CZ" dirty="0" smtClean="0"/>
              <a:t>80-7320-079-1</a:t>
            </a:r>
          </a:p>
          <a:p>
            <a:endParaRPr lang="cs-CZ" dirty="0"/>
          </a:p>
          <a:p>
            <a:pPr algn="ctr"/>
            <a:r>
              <a:rPr lang="cs-CZ" dirty="0" smtClean="0"/>
              <a:t>Obrázky jsou osobním dílem autora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8025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24</TotalTime>
  <Words>156</Words>
  <Application>Microsoft Office PowerPoint</Application>
  <PresentationFormat>Předvádění na obrazovce (4:3)</PresentationFormat>
  <Paragraphs>51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Arial CE</vt:lpstr>
      <vt:lpstr>Calibri</vt:lpstr>
      <vt:lpstr>Cambria</vt:lpstr>
      <vt:lpstr>Times New Roman</vt:lpstr>
      <vt:lpstr>Sousedství</vt:lpstr>
      <vt:lpstr>Prezentace aplikace PowerPoint</vt:lpstr>
      <vt:lpstr>Zařízení na vysoušení zdiva.</vt:lpstr>
      <vt:lpstr> Teplovzdušný agregát  </vt:lpstr>
      <vt:lpstr> Teplovzdušný agregát </vt:lpstr>
      <vt:lpstr>Teplovzdušný agregát </vt:lpstr>
      <vt:lpstr>Ukázka  všech typů  vysoušečů</vt:lpstr>
      <vt:lpstr>Kontrolní otázky:</vt:lpstr>
      <vt:lpstr>Prezentace aplikace PowerPoint</vt:lpstr>
    </vt:vector>
  </TitlesOfParts>
  <Company>SŠHS Kroměříž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Zařízení na vysoušení zdiva.</dc:title>
  <dc:creator>Josef Gorčík</dc:creator>
  <cp:lastModifiedBy>Zdeněk Laski</cp:lastModifiedBy>
  <cp:revision>29</cp:revision>
  <dcterms:created xsi:type="dcterms:W3CDTF">2012-05-25T05:45:45Z</dcterms:created>
  <dcterms:modified xsi:type="dcterms:W3CDTF">2014-06-16T11:12:50Z</dcterms:modified>
</cp:coreProperties>
</file>