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9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1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24E98F-9A6C-4CA7-AEE8-0EECDC7559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A96025-8773-4BC1-9F33-F6CD22164B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669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Míchačky a betonárny.</a:t>
            </a:r>
          </a:p>
          <a:p>
            <a:pPr lvl="0"/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Zařízení na dopravu čerstvého betonu.</a:t>
            </a:r>
          </a:p>
          <a:p>
            <a:pPr lvl="0"/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Zařízení na zhutňování betonu.</a:t>
            </a:r>
          </a:p>
          <a:p>
            <a:pPr lvl="0"/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Stroje a zařízení pro práci s výztuží</a:t>
            </a:r>
          </a:p>
          <a:p>
            <a:pPr lvl="0"/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Zařízení pro stříhání a hlazení omítek.</a:t>
            </a:r>
          </a:p>
          <a:p>
            <a:pPr lvl="0"/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Zařízení pro obrábění betonu a zdiva.</a:t>
            </a:r>
          </a:p>
          <a:p>
            <a:pPr lvl="0"/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Zařízení pro čištění zdiva a omítek.</a:t>
            </a:r>
          </a:p>
          <a:p>
            <a:pPr lvl="0"/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Zařízení pro dokončovací práce.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6025-8773-4BC1-9F33-F6CD22164B0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659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BC5685A-CD2F-4081-9303-04B2EC89563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E73AD89-B538-402F-9063-1AE81EF80E89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2988256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STZ.1802.1U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Speciální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stroje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 speciálními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stroji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Speciální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stroje.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25.6.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267744" y="1340768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Strojní zařízení - Speciální stroje a zařízení 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80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Speciální stroje a zařízení pro zednické </a:t>
            </a:r>
            <a:r>
              <a:rPr lang="cs-CZ" dirty="0" smtClean="0"/>
              <a:t>práce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4653136"/>
            <a:ext cx="6461760" cy="1066800"/>
          </a:xfrm>
        </p:spPr>
        <p:txBody>
          <a:bodyPr>
            <a:normAutofit fontScale="25000" lnSpcReduction="20000"/>
          </a:bodyPr>
          <a:lstStyle/>
          <a:p>
            <a:r>
              <a:rPr lang="cs-CZ" sz="128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12800" dirty="0">
                <a:latin typeface="Times New Roman" pitchFamily="18" charset="0"/>
                <a:cs typeface="Times New Roman" pitchFamily="18" charset="0"/>
              </a:rPr>
              <a:t>této skupiny patří stroje a zařízení na výrobu, dopravu a zpracování čerstvého betonu a malty</a:t>
            </a:r>
            <a:r>
              <a:rPr lang="cs-CZ" sz="1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  <a:p>
            <a:r>
              <a:rPr lang="cs-CZ" sz="1200" dirty="0" smtClean="0">
                <a:solidFill>
                  <a:schemeClr val="tx1"/>
                </a:solidFill>
              </a:rPr>
              <a:t>                                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776594"/>
      </p:ext>
    </p:extLst>
  </p:cSld>
  <p:clrMapOvr>
    <a:masterClrMapping/>
  </p:clrMapOvr>
  <p:transition spd="slow" advTm="7450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Míchačky </a:t>
            </a:r>
            <a:r>
              <a:rPr lang="cs-CZ" dirty="0"/>
              <a:t>a </a:t>
            </a:r>
            <a:r>
              <a:rPr lang="cs-CZ" dirty="0" smtClean="0"/>
              <a:t>betonárny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 Míchačka</a:t>
            </a:r>
            <a:endParaRPr lang="cs-CZ" dirty="0"/>
          </a:p>
        </p:txBody>
      </p:sp>
      <p:pic>
        <p:nvPicPr>
          <p:cNvPr id="1026" name="Picture 2" descr="C:\Documents and Settings\Ing. Petr Hajný\Plocha\foto-Dumy\Prefa Kojetín 02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778449"/>
            <a:ext cx="3657600" cy="2744139"/>
          </a:xfrm>
          <a:prstGeom prst="rect">
            <a:avLst/>
          </a:prstGeom>
          <a:noFill/>
          <a:scene3d>
            <a:camera prst="orthographicFront">
              <a:rot lat="0" lon="0" rev="162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Betonárna</a:t>
            </a:r>
            <a:endParaRPr lang="cs-CZ" dirty="0"/>
          </a:p>
        </p:txBody>
      </p:sp>
      <p:pic>
        <p:nvPicPr>
          <p:cNvPr id="1027" name="Picture 3" descr="C:\Documents and Settings\Ing. Petr Hajný\Plocha\foto-Dumy\Prefa Kojetín 026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9600" y="2778449"/>
            <a:ext cx="3657600" cy="274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957851"/>
      </p:ext>
    </p:extLst>
  </p:cSld>
  <p:clrMapOvr>
    <a:masterClrMapping/>
  </p:clrMapOvr>
  <p:transition spd="slow" advTm="9611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Zařízení </a:t>
            </a:r>
            <a:r>
              <a:rPr lang="cs-CZ" dirty="0"/>
              <a:t>na dopravu čerstvého </a:t>
            </a:r>
            <a:r>
              <a:rPr lang="cs-CZ" dirty="0" smtClean="0"/>
              <a:t>                 betonu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7" name="Picture 3" descr="C:\Documents and Settings\Ing. Petr Hajný\Plocha\foto\IMG-20120602-0112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71403" y="1739438"/>
            <a:ext cx="3391593" cy="452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8428844"/>
      </p:ext>
    </p:extLst>
  </p:cSld>
  <p:clrMapOvr>
    <a:masterClrMapping/>
  </p:clrMapOvr>
  <p:transition spd="slow" advTm="8483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Zařízení </a:t>
            </a:r>
            <a:r>
              <a:rPr lang="cs-CZ" dirty="0"/>
              <a:t>na zhutňování </a:t>
            </a:r>
            <a:r>
              <a:rPr lang="cs-CZ" dirty="0" smtClean="0"/>
              <a:t>betonu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Documents and Settings\Ing. Petr Hajný\Plocha\foto-Dumy\Prefa Kojetín 02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4212117"/>
      </p:ext>
    </p:extLst>
  </p:cSld>
  <p:clrMapOvr>
    <a:masterClrMapping/>
  </p:clrMapOvr>
  <p:transition spd="slow" advTm="9258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Stroje </a:t>
            </a:r>
            <a:r>
              <a:rPr lang="cs-CZ" dirty="0"/>
              <a:t>a zařízení pro práci s výztuží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   Rovnačka</a:t>
            </a:r>
            <a:endParaRPr lang="cs-CZ" dirty="0"/>
          </a:p>
        </p:txBody>
      </p:sp>
      <p:pic>
        <p:nvPicPr>
          <p:cNvPr id="3074" name="Picture 2" descr="C:\Documents and Settings\Ing. Petr Hajný\Plocha\foto-Dumy\Prefa Kojetín 00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778449"/>
            <a:ext cx="3657600" cy="274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        Nůžky</a:t>
            </a:r>
            <a:endParaRPr lang="cs-CZ" dirty="0"/>
          </a:p>
        </p:txBody>
      </p:sp>
      <p:pic>
        <p:nvPicPr>
          <p:cNvPr id="3075" name="Picture 3" descr="C:\Documents and Settings\Ing. Petr Hajný\Plocha\foto-Dumy\Prefa Kojetín 014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9600" y="2778449"/>
            <a:ext cx="3657600" cy="2744139"/>
          </a:xfrm>
          <a:prstGeom prst="rect">
            <a:avLst/>
          </a:prstGeom>
          <a:noFill/>
          <a:scene3d>
            <a:camera prst="orthographicFront">
              <a:rot lat="0" lon="0" rev="162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976890"/>
      </p:ext>
    </p:extLst>
  </p:cSld>
  <p:clrMapOvr>
    <a:masterClrMapping/>
  </p:clrMapOvr>
  <p:transition spd="slow" advTm="8738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Zařízení pro </a:t>
            </a:r>
            <a:r>
              <a:rPr lang="cs-CZ" dirty="0" smtClean="0"/>
              <a:t>stříkání </a:t>
            </a:r>
            <a:r>
              <a:rPr lang="cs-CZ" dirty="0"/>
              <a:t>a hlazení omítek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Stříkací pistole</a:t>
            </a:r>
            <a:endParaRPr lang="cs-CZ" dirty="0"/>
          </a:p>
        </p:txBody>
      </p:sp>
      <p:pic>
        <p:nvPicPr>
          <p:cNvPr id="5122" name="Picture 2" descr="C:\Documents and Settings\Ing. Petr Hajný\Plocha\foto-Dumy\Pistole 00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779390"/>
            <a:ext cx="3657600" cy="274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Stroj na hlazení betonu</a:t>
            </a:r>
            <a:endParaRPr lang="cs-CZ" dirty="0"/>
          </a:p>
        </p:txBody>
      </p:sp>
      <p:pic>
        <p:nvPicPr>
          <p:cNvPr id="1026" name="Picture 2" descr="E:\hlazení betonu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2778919"/>
            <a:ext cx="36576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2108014"/>
      </p:ext>
    </p:extLst>
  </p:cSld>
  <p:clrMapOvr>
    <a:masterClrMapping/>
  </p:clrMapOvr>
  <p:transition spd="slow" advTm="9421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Zařízení </a:t>
            </a:r>
            <a:r>
              <a:rPr lang="cs-CZ" dirty="0"/>
              <a:t>pro obrábění betonu a </a:t>
            </a:r>
            <a:r>
              <a:rPr lang="cs-CZ" dirty="0" smtClean="0"/>
              <a:t>zdiva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Sekací kladivo</a:t>
            </a:r>
            <a:endParaRPr lang="cs-CZ" dirty="0"/>
          </a:p>
        </p:txBody>
      </p:sp>
      <p:pic>
        <p:nvPicPr>
          <p:cNvPr id="1026" name="Picture 2" descr="C:\Documents and Settings\Ing. Petr Hajný\Plocha\foto-Dumy\Dumy foto 01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778449"/>
            <a:ext cx="3657600" cy="274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Řezací kotouče na beton a zdivo</a:t>
            </a:r>
            <a:endParaRPr lang="cs-CZ" dirty="0"/>
          </a:p>
        </p:txBody>
      </p:sp>
      <p:pic>
        <p:nvPicPr>
          <p:cNvPr id="1027" name="Picture 3" descr="C:\Documents and Settings\Ing. Petr Hajný\Plocha\foto-Dumy\Dumy foto 039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109" y="2174875"/>
            <a:ext cx="2966582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3859478"/>
      </p:ext>
    </p:extLst>
  </p:cSld>
  <p:clrMapOvr>
    <a:masterClrMapping/>
  </p:clrMapOvr>
  <p:transition spd="slow" advTm="8641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Zařízení </a:t>
            </a:r>
            <a:r>
              <a:rPr lang="cs-CZ" dirty="0"/>
              <a:t>pro čištění zdiva a </a:t>
            </a:r>
            <a:r>
              <a:rPr lang="cs-CZ" dirty="0" smtClean="0"/>
              <a:t>omítek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Ukázka tlakového čištění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Vysavač</a:t>
            </a:r>
            <a:endParaRPr lang="cs-CZ" dirty="0"/>
          </a:p>
        </p:txBody>
      </p:sp>
      <p:pic>
        <p:nvPicPr>
          <p:cNvPr id="4099" name="Picture 3" descr="C:\Documents and Settings\Ing. Petr Hajný\Plocha\foto-Dumy\Dumy foto 067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109" y="2174875"/>
            <a:ext cx="2966582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E:\tlakové čištění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933172"/>
            <a:ext cx="3657600" cy="243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038231"/>
      </p:ext>
    </p:extLst>
  </p:cSld>
  <p:clrMapOvr>
    <a:masterClrMapping/>
  </p:clrMapOvr>
  <p:transition spd="slow" advTm="9529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Zařízení pro dokončovací </a:t>
            </a:r>
            <a:r>
              <a:rPr lang="cs-CZ" dirty="0" smtClean="0"/>
              <a:t>práce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Přímočaré pily</a:t>
            </a:r>
            <a:endParaRPr lang="cs-CZ" dirty="0"/>
          </a:p>
        </p:txBody>
      </p:sp>
      <p:pic>
        <p:nvPicPr>
          <p:cNvPr id="6146" name="Picture 2" descr="C:\Documents and Settings\Ing. Petr Hajný\Plocha\foto-Dumy\Dumy foto 05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778449"/>
            <a:ext cx="3657600" cy="274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Pásová bruska</a:t>
            </a:r>
            <a:endParaRPr lang="cs-CZ" dirty="0"/>
          </a:p>
        </p:txBody>
      </p:sp>
      <p:pic>
        <p:nvPicPr>
          <p:cNvPr id="6147" name="Picture 3" descr="C:\Documents and Settings\Ing. Petr Hajný\Plocha\foto-Dumy\Dumy foto 010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9600" y="2778449"/>
            <a:ext cx="3657600" cy="274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6045630"/>
      </p:ext>
    </p:extLst>
  </p:cSld>
  <p:clrMapOvr>
    <a:masterClrMapping/>
  </p:clrMapOvr>
  <p:transition spd="slow" advTm="9408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otázky: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sz="3200" dirty="0" smtClean="0"/>
          </a:p>
          <a:p>
            <a:r>
              <a:rPr lang="cs-CZ" sz="3200" dirty="0" smtClean="0"/>
              <a:t>Které speciální stroje a zařízení znáš pro zednické práce?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312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6000" y="3105835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sz="1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35696" y="36450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51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191</TotalTime>
  <Words>200</Words>
  <Application>Microsoft Office PowerPoint</Application>
  <PresentationFormat>Předvádění na obrazovce (4:3)</PresentationFormat>
  <Paragraphs>74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Speciální stroje a zařízení pro zednické práce</vt:lpstr>
      <vt:lpstr>              Míchačky a betonárny </vt:lpstr>
      <vt:lpstr> Zařízení na dopravu čerstvého                  betonu </vt:lpstr>
      <vt:lpstr>      Zařízení na zhutňování betonu </vt:lpstr>
      <vt:lpstr> Stroje a zařízení pro práci s výztuží </vt:lpstr>
      <vt:lpstr>Zařízení pro stříkání a hlazení omítek</vt:lpstr>
      <vt:lpstr>  Zařízení pro obrábění betonu a zdiva </vt:lpstr>
      <vt:lpstr> Zařízení pro čištění zdiva a omítek </vt:lpstr>
      <vt:lpstr>Zařízení pro dokončovací práce</vt:lpstr>
      <vt:lpstr>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Speciální stroje a zařízení pro zednické práce.</dc:title>
  <dc:creator>Josef Gorčík</dc:creator>
  <cp:lastModifiedBy>Zdeněk Laski</cp:lastModifiedBy>
  <cp:revision>46</cp:revision>
  <dcterms:created xsi:type="dcterms:W3CDTF">2012-05-24T06:16:57Z</dcterms:created>
  <dcterms:modified xsi:type="dcterms:W3CDTF">2014-06-16T11:13:26Z</dcterms:modified>
</cp:coreProperties>
</file>