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5" r:id="rId2"/>
    <p:sldId id="256" r:id="rId3"/>
    <p:sldId id="257" r:id="rId4"/>
    <p:sldId id="259" r:id="rId5"/>
    <p:sldId id="260" r:id="rId6"/>
    <p:sldId id="261" r:id="rId7"/>
    <p:sldId id="266" r:id="rId8"/>
    <p:sldId id="262" r:id="rId9"/>
    <p:sldId id="263" r:id="rId10"/>
    <p:sldId id="264" r:id="rId11"/>
    <p:sldId id="268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B747ED-51EF-4165-BA73-42A25FA47566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5EEDD3-8F03-4C6E-B2DA-7824749609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8165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902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ED0C-04D2-43EB-8F49-0AB1A4BA6605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F192-90B3-4E55-8167-4FB552750F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ED0C-04D2-43EB-8F49-0AB1A4BA6605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F192-90B3-4E55-8167-4FB552750F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ED0C-04D2-43EB-8F49-0AB1A4BA6605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F192-90B3-4E55-8167-4FB552750F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ED0C-04D2-43EB-8F49-0AB1A4BA6605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F192-90B3-4E55-8167-4FB552750F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ED0C-04D2-43EB-8F49-0AB1A4BA6605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F192-90B3-4E55-8167-4FB552750F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ED0C-04D2-43EB-8F49-0AB1A4BA6605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F192-90B3-4E55-8167-4FB552750F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ED0C-04D2-43EB-8F49-0AB1A4BA6605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F192-90B3-4E55-8167-4FB552750F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ED0C-04D2-43EB-8F49-0AB1A4BA6605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F192-90B3-4E55-8167-4FB552750F5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ED0C-04D2-43EB-8F49-0AB1A4BA6605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34F192-90B3-4E55-8167-4FB552750F5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ED0C-04D2-43EB-8F49-0AB1A4BA6605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F192-90B3-4E55-8167-4FB552750F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5ED0C-04D2-43EB-8F49-0AB1A4BA6605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4F192-90B3-4E55-8167-4FB552750F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EB34F192-90B3-4E55-8167-4FB552750F5F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CEF5ED0C-04D2-43EB-8F49-0AB1A4BA6605}" type="datetimeFigureOut">
              <a:rPr lang="cs-CZ" smtClean="0"/>
              <a:t>16.6.2014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451871"/>
              </p:ext>
            </p:extLst>
          </p:nvPr>
        </p:nvGraphicFramePr>
        <p:xfrm>
          <a:off x="474492" y="1927027"/>
          <a:ext cx="8195016" cy="3603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Josef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r>
                        <a:rPr lang="cs-CZ" sz="900" baseline="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Gorčík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VY_32_INOVACE SPV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STZ.1803.1U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</a:t>
                      </a:r>
                      <a:r>
                        <a:rPr lang="cs-CZ" sz="900" baseline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vzdělání s výučním listem, odborné učiliště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Zednické</a:t>
                      </a:r>
                      <a:r>
                        <a:rPr lang="cs-CZ" sz="900" baseline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práce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Strojní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zařízení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Ruční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elektrické nářadí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komplexně seznamuje žáky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ručním </a:t>
                      </a:r>
                      <a:r>
                        <a:rPr lang="cs-CZ" sz="900" baseline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elektrickým nářadím.</a:t>
                      </a: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-ano-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Ruční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elektrické nářadí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30.6.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2012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39552" y="1484784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/>
              <a:t>                         </a:t>
            </a:r>
            <a:r>
              <a:rPr lang="cs-CZ" sz="2400" b="1" dirty="0" smtClean="0"/>
              <a:t>Strojní zařízení - Ruční elektrické nářadí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80824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61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Ruční </a:t>
            </a:r>
            <a:r>
              <a:rPr lang="cs-CZ" dirty="0"/>
              <a:t>elektrické </a:t>
            </a:r>
            <a:r>
              <a:rPr lang="cs-CZ" dirty="0" smtClean="0"/>
              <a:t>   nářadí</a:t>
            </a:r>
            <a:r>
              <a:rPr lang="cs-CZ" dirty="0"/>
              <a:t>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Má široké uplatnění všude tam, kde nelze použít stabilní stroje a kde nahradí práci ručních strojů.</a:t>
            </a:r>
          </a:p>
          <a:p>
            <a:r>
              <a:rPr lang="cs-CZ" sz="3200" dirty="0" smtClean="0"/>
              <a:t>Patří sem: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066647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               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Kotoučová </a:t>
            </a:r>
            <a:r>
              <a:rPr lang="cs-CZ" dirty="0"/>
              <a:t>pila</a:t>
            </a:r>
            <a:br>
              <a:rPr lang="cs-CZ" dirty="0"/>
            </a:br>
            <a:endParaRPr lang="cs-CZ" dirty="0"/>
          </a:p>
        </p:txBody>
      </p:sp>
      <p:pic>
        <p:nvPicPr>
          <p:cNvPr id="1026" name="Picture 2" descr="C:\Documents and Settings\Ing. Petr Hajný\Plocha\foto-Dumy\Dumy foto 0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9680" y="1737360"/>
            <a:ext cx="6035040" cy="452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24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                  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    Úhlová </a:t>
            </a:r>
            <a:r>
              <a:rPr lang="cs-CZ" dirty="0"/>
              <a:t>bruska</a:t>
            </a:r>
            <a:br>
              <a:rPr lang="cs-CZ" dirty="0"/>
            </a:br>
            <a:endParaRPr lang="cs-CZ" dirty="0"/>
          </a:p>
        </p:txBody>
      </p:sp>
      <p:pic>
        <p:nvPicPr>
          <p:cNvPr id="2050" name="Picture 2" descr="C:\Documents and Settings\Ing. Petr Hajný\Plocha\foto-Dumy\Dumy foto 0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69325" y="1737360"/>
            <a:ext cx="3395749" cy="452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859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Akumulátorový </a:t>
            </a:r>
            <a:r>
              <a:rPr lang="cs-CZ" dirty="0"/>
              <a:t>vrtací šroubovák</a:t>
            </a:r>
            <a:br>
              <a:rPr lang="cs-CZ" dirty="0"/>
            </a:br>
            <a:endParaRPr lang="cs-CZ" dirty="0"/>
          </a:p>
        </p:txBody>
      </p:sp>
      <p:pic>
        <p:nvPicPr>
          <p:cNvPr id="3074" name="Picture 2" descr="C:\Documents and Settings\Ing. Petr Hajný\Plocha\foto-Dumy\Dumy foto 0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69325" y="1737360"/>
            <a:ext cx="3395749" cy="452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09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Řetězová pila - motorová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4098" name="Picture 2" descr="C:\Documents and Settings\Ing. Petr Hajný\Plocha\foto-Dumy\Dumy foto 06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9680" y="1737360"/>
            <a:ext cx="6035040" cy="452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72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Řetězová pila - elektrická</a:t>
            </a:r>
            <a:endParaRPr lang="cs-CZ" dirty="0"/>
          </a:p>
        </p:txBody>
      </p:sp>
      <p:pic>
        <p:nvPicPr>
          <p:cNvPr id="5122" name="Picture 2" descr="C:\Documents and Settings\Ing. Petr Hajný\Plocha\foto-Dumy\Dumy foto 07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9680" y="1737360"/>
            <a:ext cx="6035040" cy="452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64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  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Kladivo, vrtací a bourací.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6146" name="Picture 2" descr="C:\Documents and Settings\Ing. Petr Hajný\Plocha\foto-Dumy\Dumy foto 01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9680" y="1737360"/>
            <a:ext cx="6035040" cy="452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58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Příklepová </a:t>
            </a:r>
            <a:r>
              <a:rPr lang="cs-CZ" dirty="0"/>
              <a:t>vrtačka</a:t>
            </a:r>
            <a:br>
              <a:rPr lang="cs-CZ" dirty="0"/>
            </a:br>
            <a:endParaRPr lang="cs-CZ" dirty="0"/>
          </a:p>
        </p:txBody>
      </p:sp>
      <p:pic>
        <p:nvPicPr>
          <p:cNvPr id="7170" name="Picture 2" descr="C:\Documents and Settings\Ing. Petr Hajný\Plocha\foto-Dumy\Dumy foto 0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69325" y="1737360"/>
            <a:ext cx="3395749" cy="452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000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Vibrační brusky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Kulatá</a:t>
            </a:r>
            <a:endParaRPr lang="cs-CZ" dirty="0"/>
          </a:p>
        </p:txBody>
      </p:sp>
      <p:pic>
        <p:nvPicPr>
          <p:cNvPr id="1026" name="Picture 2" descr="C:\Documents and Settings\Ing. Petr Hajný\Plocha\foto-Dumy\Dumy foto 05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Obdelníková</a:t>
            </a:r>
            <a:endParaRPr lang="cs-CZ" dirty="0"/>
          </a:p>
        </p:txBody>
      </p:sp>
      <p:pic>
        <p:nvPicPr>
          <p:cNvPr id="1027" name="Picture 3" descr="C:\Documents and Settings\Ing. Petr Hajný\Plocha\foto-Dumy\Dumy foto 055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19600" y="2778449"/>
            <a:ext cx="3657600" cy="274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757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Kontrolní otázky: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3600" dirty="0" smtClean="0"/>
              <a:t>Jaké pily používáme k řezání stavebního materiálu?</a:t>
            </a:r>
          </a:p>
          <a:p>
            <a:r>
              <a:rPr lang="cs-CZ" sz="3600" dirty="0" smtClean="0"/>
              <a:t>Jaký je rozdíl mezi vrtačkou a vrtacím kladivem?</a:t>
            </a:r>
          </a:p>
          <a:p>
            <a:r>
              <a:rPr lang="cs-CZ" sz="3600" dirty="0" smtClean="0"/>
              <a:t>Které ruční elektrické nářadí se používá na stavbách?</a:t>
            </a:r>
          </a:p>
          <a:p>
            <a:r>
              <a:rPr lang="cs-CZ" sz="3600" dirty="0" smtClean="0"/>
              <a:t>Jaké další ruční přenosné zařízení znáš?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6108573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6000" y="3105835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sz="1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835696" y="28529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1"/>
          <p:cNvSpPr txBox="1"/>
          <p:nvPr/>
        </p:nvSpPr>
        <p:spPr>
          <a:xfrm>
            <a:off x="2683855" y="324433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71800" y="35010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1"/>
          <p:cNvSpPr txBox="1"/>
          <p:nvPr/>
        </p:nvSpPr>
        <p:spPr>
          <a:xfrm>
            <a:off x="2693729" y="2828835"/>
            <a:ext cx="37565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/>
              <a:t>Použitá literatura: učebnice pro</a:t>
            </a:r>
          </a:p>
          <a:p>
            <a:pPr algn="ctr"/>
            <a:r>
              <a:rPr lang="cs-CZ" dirty="0" smtClean="0"/>
              <a:t>odborná učiliště, ISBN 80-7320-079-1</a:t>
            </a:r>
          </a:p>
          <a:p>
            <a:endParaRPr lang="cs-CZ" dirty="0"/>
          </a:p>
          <a:p>
            <a:pPr algn="ctr"/>
            <a:r>
              <a:rPr lang="cs-CZ" dirty="0" smtClean="0"/>
              <a:t>Obrázky jsou osobním dílem autora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98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30</TotalTime>
  <Words>172</Words>
  <Application>Microsoft Office PowerPoint</Application>
  <PresentationFormat>Předvádění na obrazovce (4:3)</PresentationFormat>
  <Paragraphs>57</Paragraphs>
  <Slides>12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8" baseType="lpstr">
      <vt:lpstr>Arial</vt:lpstr>
      <vt:lpstr>Arial CE</vt:lpstr>
      <vt:lpstr>Calibri</vt:lpstr>
      <vt:lpstr>Cambria</vt:lpstr>
      <vt:lpstr>Times New Roman</vt:lpstr>
      <vt:lpstr>Sousedství</vt:lpstr>
      <vt:lpstr>Prezentace aplikace PowerPoint</vt:lpstr>
      <vt:lpstr>Ruční elektrické    nářadí.</vt:lpstr>
      <vt:lpstr>                                     Kotoučová pila </vt:lpstr>
      <vt:lpstr>                                            Úhlová bruska </vt:lpstr>
      <vt:lpstr>   Akumulátorový vrtací šroubovák </vt:lpstr>
      <vt:lpstr>            Řetězová pila - motorová </vt:lpstr>
      <vt:lpstr>       Řetězová pila - elektrická</vt:lpstr>
      <vt:lpstr>                Kladivo, vrtací a bourací. </vt:lpstr>
      <vt:lpstr>                  Příklepová vrtačka </vt:lpstr>
      <vt:lpstr>                Vibrační brusky</vt:lpstr>
      <vt:lpstr>  Kontrolní otázky:  </vt:lpstr>
      <vt:lpstr>Prezentace aplikace PowerPoint</vt:lpstr>
    </vt:vector>
  </TitlesOfParts>
  <Company>SŠHS Kroměříž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Ruční elektrické nářadí.</dc:title>
  <dc:creator>Josef Gorčík</dc:creator>
  <cp:lastModifiedBy>Zdeněk Laski</cp:lastModifiedBy>
  <cp:revision>29</cp:revision>
  <dcterms:created xsi:type="dcterms:W3CDTF">2012-05-25T05:35:28Z</dcterms:created>
  <dcterms:modified xsi:type="dcterms:W3CDTF">2014-06-16T11:13:53Z</dcterms:modified>
</cp:coreProperties>
</file>