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7337C-F52A-4141-8525-3B666CFEA2C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E73FB8-CADB-427C-8055-C375B7F75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887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5379698-F383-489F-9CE3-F1418CC6976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0F42B78-C5CE-4623-A667-AF868C3D35F9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810289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STZ.1804.1U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Zásady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bezpečnosti při práci s elektrickým nářadím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z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ásady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bezpečnosti při práci s elektrickým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nářadím.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Zásady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bezpečnosti při práci s elektrickým nářadím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1484784"/>
            <a:ext cx="78738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                         Strojní zařízení - Zásady </a:t>
            </a:r>
            <a:r>
              <a:rPr lang="cs-CZ" sz="2400" b="1" dirty="0" smtClean="0"/>
              <a:t>bezpečnosti při práci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975" y="26759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Zásady bezpečnosti při práci s </a:t>
            </a:r>
            <a:r>
              <a:rPr lang="cs-CZ" dirty="0" smtClean="0"/>
              <a:t>elektrickým nářadím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Co se nesmí a je přísně zakázáno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6796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/>
              <a:t>Zásady </a:t>
            </a:r>
            <a:r>
              <a:rPr lang="cs-CZ" dirty="0" smtClean="0"/>
              <a:t>bezpečnosti při práci s elektrickým nářadím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elektrické </a:t>
            </a:r>
            <a:r>
              <a:rPr lang="cs-CZ" sz="3600" dirty="0"/>
              <a:t>nářadí nesmí obsluhovat osoba </a:t>
            </a:r>
            <a:r>
              <a:rPr lang="cs-CZ" sz="3600" dirty="0" smtClean="0"/>
              <a:t>mladší </a:t>
            </a:r>
            <a:r>
              <a:rPr lang="cs-CZ" sz="3600" dirty="0"/>
              <a:t>16 </a:t>
            </a:r>
            <a:r>
              <a:rPr lang="cs-CZ" sz="3600" dirty="0" smtClean="0"/>
              <a:t>let</a:t>
            </a:r>
            <a:endParaRPr lang="cs-CZ" sz="3600" dirty="0"/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28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Zásady bezpečnosti při práci s elektrickým </a:t>
            </a:r>
            <a:r>
              <a:rPr lang="cs-CZ" dirty="0" smtClean="0"/>
              <a:t>nářadím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3600" dirty="0" smtClean="0"/>
              <a:t>nesmí </a:t>
            </a:r>
            <a:r>
              <a:rPr lang="cs-CZ" sz="3600" dirty="0"/>
              <a:t>se používat v mokrých prostorách a v místech nebezpečí </a:t>
            </a:r>
            <a:r>
              <a:rPr lang="cs-CZ" sz="3600" dirty="0" smtClean="0"/>
              <a:t>výbuchu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08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Zásady bezpečnosti při práci s elektrickým </a:t>
            </a:r>
            <a:r>
              <a:rPr lang="cs-CZ" dirty="0" smtClean="0"/>
              <a:t>nářadím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   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3600" smtClean="0"/>
              <a:t>před </a:t>
            </a:r>
            <a:r>
              <a:rPr lang="cs-CZ" sz="3600" dirty="0"/>
              <a:t>každým použití je nezbytná </a:t>
            </a:r>
            <a:r>
              <a:rPr lang="cs-CZ" sz="3600" dirty="0" smtClean="0"/>
              <a:t>kontrola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918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Zásady bezpečnosti při práci s elektrickým </a:t>
            </a:r>
            <a:r>
              <a:rPr lang="cs-CZ" dirty="0" smtClean="0"/>
              <a:t>nářadím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 smtClean="0"/>
              <a:t> 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       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3600" dirty="0" smtClean="0"/>
              <a:t>zapínat do sítě jen při vypnutém stavu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90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Zásady bezpečnosti při práci s elektrickým </a:t>
            </a:r>
            <a:r>
              <a:rPr lang="cs-CZ" dirty="0" smtClean="0"/>
              <a:t>nářadím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     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</a:t>
            </a:r>
            <a:r>
              <a:rPr lang="cs-CZ" sz="3600" dirty="0" smtClean="0"/>
              <a:t>přenášet stroje </a:t>
            </a:r>
            <a:r>
              <a:rPr lang="cs-CZ" sz="3600" dirty="0"/>
              <a:t>za kabel je </a:t>
            </a:r>
            <a:r>
              <a:rPr lang="cs-CZ" sz="3600" dirty="0" smtClean="0"/>
              <a:t>zakázáno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30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Zásady bezpečnosti při práci s elektrickým </a:t>
            </a:r>
            <a:r>
              <a:rPr lang="cs-CZ" dirty="0" smtClean="0"/>
              <a:t>nářadím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3600" dirty="0" smtClean="0"/>
              <a:t>čištění </a:t>
            </a:r>
            <a:r>
              <a:rPr lang="cs-CZ" sz="3600" dirty="0"/>
              <a:t>a jakoukoliv montáž provádět jen při </a:t>
            </a:r>
            <a:r>
              <a:rPr lang="cs-CZ" sz="3600" dirty="0" smtClean="0"/>
              <a:t> vytažení </a:t>
            </a:r>
            <a:r>
              <a:rPr lang="cs-CZ" sz="3600" dirty="0"/>
              <a:t>ze </a:t>
            </a:r>
            <a:r>
              <a:rPr lang="cs-CZ" sz="3600" dirty="0" smtClean="0"/>
              <a:t>zásuvky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80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Zásady bezpečnosti při práci s elektrickým </a:t>
            </a:r>
            <a:r>
              <a:rPr lang="cs-CZ" dirty="0" smtClean="0"/>
              <a:t>nářadím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3600" dirty="0" smtClean="0"/>
              <a:t>při </a:t>
            </a:r>
            <a:r>
              <a:rPr lang="cs-CZ" sz="3600" dirty="0"/>
              <a:t>jakékoliv činnosti používat ochranné </a:t>
            </a:r>
            <a:r>
              <a:rPr lang="cs-CZ" sz="3600" dirty="0" smtClean="0"/>
              <a:t>pomůcky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959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600" dirty="0" smtClean="0"/>
              <a:t>Jaké jsou všeobecné bezpečnostní pokyny pro práci s ručním elektrickým nářadím?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79528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1"/>
          <p:cNvSpPr txBox="1"/>
          <p:nvPr/>
        </p:nvSpPr>
        <p:spPr>
          <a:xfrm>
            <a:off x="2693729" y="2828835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 učebnice pro</a:t>
            </a:r>
          </a:p>
          <a:p>
            <a:pPr algn="ctr"/>
            <a:r>
              <a:rPr lang="cs-CZ" dirty="0" smtClean="0"/>
              <a:t>odborná učiliště, ISBN 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24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25</TotalTime>
  <Words>228</Words>
  <Application>Microsoft Office PowerPoint</Application>
  <PresentationFormat>Předvádění na obrazovce (4:3)</PresentationFormat>
  <Paragraphs>91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Zásady bezpečnosti při práci s elektrickým nářadím </vt:lpstr>
      <vt:lpstr>Zásady bezpečnosti při práci s elektrickým nářadím</vt:lpstr>
      <vt:lpstr>Zásady bezpečnosti při práci s elektrickým nářadím</vt:lpstr>
      <vt:lpstr>Zásady bezpečnosti při práci s elektrickým nářadím</vt:lpstr>
      <vt:lpstr>Zásady bezpečnosti při práci s elektrickým nářadím</vt:lpstr>
      <vt:lpstr>Zásady bezpečnosti při práci s elektrickým nářadím</vt:lpstr>
      <vt:lpstr>Zásady bezpečnosti při práci s elektrickým nářadím</vt:lpstr>
      <vt:lpstr>Zásady bezpečnosti při práci s elektrickým nářadím</vt:lpstr>
      <vt:lpstr>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bezpečnosti při práci s elektrickým nářadím.</dc:title>
  <dc:creator>Josef Gorčík</dc:creator>
  <cp:lastModifiedBy>Zdeněk Laski</cp:lastModifiedBy>
  <cp:revision>31</cp:revision>
  <dcterms:created xsi:type="dcterms:W3CDTF">2012-05-25T05:40:22Z</dcterms:created>
  <dcterms:modified xsi:type="dcterms:W3CDTF">2014-06-16T11:14:19Z</dcterms:modified>
</cp:coreProperties>
</file>