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186C9-2E5F-491A-B0C3-E6C851F3840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1B3E1-C031-482D-AC48-A4C46EFDDB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5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9079755-7DD6-445D-A61E-F80C5D43D41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51299DB-9C8F-4D5F-8EA7-4C1EC94F3F9A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07629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STZ.1805.1U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Míchačky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na výrobu malty a betonu.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Míchačky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9712" y="1484784"/>
            <a:ext cx="484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Strojní </a:t>
            </a:r>
            <a:r>
              <a:rPr lang="cs-CZ" sz="2400" b="1" dirty="0" smtClean="0"/>
              <a:t>zařízení - Míchačky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Míchačky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Slouží na vzájemné </a:t>
            </a:r>
            <a:r>
              <a:rPr lang="cs-CZ" sz="12800" dirty="0">
                <a:latin typeface="Times New Roman" pitchFamily="18" charset="0"/>
                <a:cs typeface="Times New Roman" pitchFamily="18" charset="0"/>
              </a:rPr>
              <a:t>promíchání složek </a:t>
            </a: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čerstvého betonu a malty.          </a:t>
            </a:r>
          </a:p>
          <a:p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     ( pojivo + plnivo + voda + přísady)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6383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Účel</a:t>
            </a:r>
            <a:r>
              <a:rPr lang="cs-CZ" dirty="0"/>
              <a:t>: získat směs ve které jsou složky navzájem </a:t>
            </a:r>
            <a:r>
              <a:rPr lang="cs-CZ" dirty="0" smtClean="0"/>
              <a:t>obaleny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sz="3200" dirty="0" smtClean="0"/>
              <a:t>Dělení </a:t>
            </a:r>
            <a:r>
              <a:rPr lang="cs-CZ" sz="3200" dirty="0"/>
              <a:t>podle způsobu míchání: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605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 </a:t>
            </a:r>
            <a:r>
              <a:rPr lang="cs-CZ" dirty="0" smtClean="0"/>
              <a:t>                          Spádové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Documents and Settings\Ing. Petr Hajný\Plocha\foto-Dumy\míchač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7602" y="1735282"/>
            <a:ext cx="6039196" cy="453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8537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S</a:t>
            </a:r>
            <a:r>
              <a:rPr lang="cs-CZ" dirty="0"/>
              <a:t> nuceným oběhem</a:t>
            </a:r>
          </a:p>
        </p:txBody>
      </p:sp>
      <p:pic>
        <p:nvPicPr>
          <p:cNvPr id="1026" name="Picture 2" descr="C:\Documents and Settings\Ing. Petr Hajný\Plocha\foto-Dumy\Prefa Kojetín 0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275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Elektrická míchačka spádová</a:t>
            </a:r>
            <a:endParaRPr lang="cs-CZ" dirty="0"/>
          </a:p>
        </p:txBody>
      </p:sp>
      <p:pic>
        <p:nvPicPr>
          <p:cNvPr id="2050" name="Picture 2" descr="C:\Documents and Settings\Ing. Petr Hajný\Plocha\foto-Dumy\Dumy foto 07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41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            Ruční </a:t>
            </a:r>
            <a:r>
              <a:rPr lang="cs-CZ" dirty="0"/>
              <a:t>elektrické míchadlo</a:t>
            </a:r>
            <a:br>
              <a:rPr lang="cs-CZ" dirty="0"/>
            </a:b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/>
              <a:t>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1028" name="Picture 4" descr="C:\Documents and Settings\Ing. Petr Hajný\Plocha\foto-Dumy\Dumy foto 0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56792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0065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Různé </a:t>
            </a:r>
            <a:r>
              <a:rPr lang="cs-CZ" dirty="0" smtClean="0"/>
              <a:t>typy míchadel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Velké na malty a betony,</a:t>
            </a:r>
            <a:endParaRPr lang="cs-CZ" dirty="0"/>
          </a:p>
        </p:txBody>
      </p:sp>
      <p:pic>
        <p:nvPicPr>
          <p:cNvPr id="3074" name="Picture 2" descr="C:\Documents and Settings\Ing. Petr Hajný\Plocha\foto-Dumy\Dumy foto 04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menší na lepidla a stěrky.</a:t>
            </a:r>
            <a:endParaRPr lang="cs-CZ" dirty="0"/>
          </a:p>
        </p:txBody>
      </p:sp>
      <p:pic>
        <p:nvPicPr>
          <p:cNvPr id="3075" name="Picture 3" descr="C:\Documents and Settings\Ing. Petr Hajný\Plocha\foto-Dumy\Dumy foto 08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20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Účel míchaček</a:t>
            </a:r>
          </a:p>
          <a:p>
            <a:r>
              <a:rPr lang="cs-CZ" sz="3200" dirty="0" smtClean="0"/>
              <a:t>Typy míchaček</a:t>
            </a:r>
          </a:p>
          <a:p>
            <a:r>
              <a:rPr lang="cs-CZ" sz="3200" dirty="0" smtClean="0"/>
              <a:t>Použití ve stavebnictví</a:t>
            </a:r>
          </a:p>
          <a:p>
            <a:r>
              <a:rPr lang="cs-CZ" sz="3200" dirty="0"/>
              <a:t>K čemu nám slouží míchadlo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5486400" y="1535113"/>
            <a:ext cx="3657600" cy="63976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94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41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51</TotalTime>
  <Words>172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Míchačky</vt:lpstr>
      <vt:lpstr> Účel: získat směs ve které jsou složky navzájem obaleny  </vt:lpstr>
      <vt:lpstr>                           Spádové </vt:lpstr>
      <vt:lpstr>             S nuceným oběhem</vt:lpstr>
      <vt:lpstr>   Elektrická míchačka spádová</vt:lpstr>
      <vt:lpstr>            Ruční elektrické míchadlo   </vt:lpstr>
      <vt:lpstr>         Různé typy míchadel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Míchačky.</dc:title>
  <dc:creator>Josef Gorčík</dc:creator>
  <cp:lastModifiedBy>Zdeněk Laski</cp:lastModifiedBy>
  <cp:revision>36</cp:revision>
  <dcterms:created xsi:type="dcterms:W3CDTF">2012-05-24T07:00:48Z</dcterms:created>
  <dcterms:modified xsi:type="dcterms:W3CDTF">2014-06-16T11:14:46Z</dcterms:modified>
</cp:coreProperties>
</file>