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5" r:id="rId2"/>
    <p:sldId id="256" r:id="rId3"/>
    <p:sldId id="257" r:id="rId4"/>
    <p:sldId id="261" r:id="rId5"/>
    <p:sldId id="266" r:id="rId6"/>
    <p:sldId id="259" r:id="rId7"/>
    <p:sldId id="258" r:id="rId8"/>
    <p:sldId id="260" r:id="rId9"/>
    <p:sldId id="268" r:id="rId10"/>
    <p:sldId id="262" r:id="rId11"/>
    <p:sldId id="263" r:id="rId12"/>
    <p:sldId id="270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539563-1D29-4645-98BC-14E7603F4B4F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6EA9EF-828C-40B2-AA93-6F8416AC2A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9002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CD94E-DDD8-4880-B599-5CF3AA0F7BC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F5C7-67A6-42C6-8017-9640548E85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CD94E-DDD8-4880-B599-5CF3AA0F7BC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F5C7-67A6-42C6-8017-9640548E85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CD94E-DDD8-4880-B599-5CF3AA0F7BC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F5C7-67A6-42C6-8017-9640548E85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CD94E-DDD8-4880-B599-5CF3AA0F7BC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F5C7-67A6-42C6-8017-9640548E85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CD94E-DDD8-4880-B599-5CF3AA0F7BC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F5C7-67A6-42C6-8017-9640548E85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CD94E-DDD8-4880-B599-5CF3AA0F7BC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F5C7-67A6-42C6-8017-9640548E85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CD94E-DDD8-4880-B599-5CF3AA0F7BC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F5C7-67A6-42C6-8017-9640548E85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CD94E-DDD8-4880-B599-5CF3AA0F7BC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F5C7-67A6-42C6-8017-9640548E853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CD94E-DDD8-4880-B599-5CF3AA0F7BC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F4AF5C7-67A6-42C6-8017-9640548E853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CD94E-DDD8-4880-B599-5CF3AA0F7BC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F5C7-67A6-42C6-8017-9640548E85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CD94E-DDD8-4880-B599-5CF3AA0F7BC8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F5C7-67A6-42C6-8017-9640548E85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4F4AF5C7-67A6-42C6-8017-9640548E8539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53CCD94E-DDD8-4880-B599-5CF3AA0F7BC8}" type="datetimeFigureOut">
              <a:rPr lang="cs-CZ" smtClean="0"/>
              <a:t>16.6.2014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6834637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Josef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baseline="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Gorčík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STZ.1806.1U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vzdělání s výučním listem, odborné učiliště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Zednické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Staveništní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dopravní prostředky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staveništními prostředky na dopravu materiálu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.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-ano-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Staveništní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dopravní prostředky</a:t>
                      </a:r>
                      <a:endParaRPr lang="cs-CZ" sz="90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11.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6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115616" y="1484784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/>
              <a:t> </a:t>
            </a:r>
            <a:r>
              <a:rPr lang="cs-CZ" sz="2400" b="1" smtClean="0"/>
              <a:t>                Strojní </a:t>
            </a:r>
            <a:r>
              <a:rPr lang="cs-CZ" sz="2400" b="1" dirty="0" smtClean="0"/>
              <a:t>zařízení - Staveništní dopravní prostředky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98403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439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Staveništní </a:t>
            </a:r>
            <a:r>
              <a:rPr lang="cs-CZ"/>
              <a:t>dopravní </a:t>
            </a:r>
            <a:r>
              <a:rPr lang="cs-CZ" smtClean="0"/>
              <a:t>prostředky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Doprava čerstvého betonu a malty na staveništi do místa určení se provádí několika způsoby. K tomuto účelu používáme: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42311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            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    Kolečka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 descr="C:\Documents and Settings\Ing. Petr Hajný\Plocha\foto-Dumy\Dumy foto 08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9680" y="1737360"/>
            <a:ext cx="6035040" cy="452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7232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               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     Japonky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                           Japonka slouží na</a:t>
            </a:r>
            <a:endParaRPr lang="cs-CZ" dirty="0"/>
          </a:p>
        </p:txBody>
      </p:sp>
      <p:pic>
        <p:nvPicPr>
          <p:cNvPr id="1026" name="Picture 2" descr="C:\Documents and Settings\Ing. Petr Hajný\Plocha\foto-Dumy\Prefa Kojetín 029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2778449"/>
            <a:ext cx="3657600" cy="2744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3491880" y="1556792"/>
            <a:ext cx="3657600" cy="639762"/>
          </a:xfrm>
        </p:spPr>
        <p:txBody>
          <a:bodyPr/>
          <a:lstStyle/>
          <a:p>
            <a:r>
              <a:rPr lang="cs-CZ" dirty="0" smtClean="0"/>
              <a:t>dopravu malty a betonu</a:t>
            </a:r>
            <a:endParaRPr lang="cs-CZ" dirty="0"/>
          </a:p>
        </p:txBody>
      </p:sp>
      <p:pic>
        <p:nvPicPr>
          <p:cNvPr id="1027" name="Picture 3" descr="C:\Documents and Settings\Ing. Petr Hajný\Plocha\foto-Dumy\Prefa Kojetín 030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19600" y="2778449"/>
            <a:ext cx="3657600" cy="2744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9878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Nádoby na maltu a beton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 Plastový </a:t>
            </a:r>
            <a:r>
              <a:rPr lang="cs-CZ" dirty="0" err="1" smtClean="0"/>
              <a:t>kalfas</a:t>
            </a:r>
            <a:endParaRPr lang="cs-CZ" dirty="0"/>
          </a:p>
        </p:txBody>
      </p:sp>
      <p:pic>
        <p:nvPicPr>
          <p:cNvPr id="2050" name="Picture 2" descr="C:\Documents and Settings\Ing. Petr Hajný\Plocha\foto-Dumy\Dumy foto 073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2778449"/>
            <a:ext cx="3657600" cy="2744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Kbelík plastový a pozinkovaný</a:t>
            </a:r>
            <a:endParaRPr lang="cs-CZ" dirty="0"/>
          </a:p>
        </p:txBody>
      </p:sp>
      <p:pic>
        <p:nvPicPr>
          <p:cNvPr id="2051" name="Picture 3" descr="C:\Documents and Settings\Ing. Petr Hajný\Plocha\foto-Dumy\Dumy foto 080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65109" y="2174875"/>
            <a:ext cx="2966582" cy="395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7704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        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Žlaby </a:t>
            </a:r>
            <a:r>
              <a:rPr lang="cs-CZ" dirty="0"/>
              <a:t>a </a:t>
            </a:r>
            <a:r>
              <a:rPr lang="cs-CZ" dirty="0" smtClean="0"/>
              <a:t>skluzy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Koryto na </a:t>
            </a:r>
            <a:r>
              <a:rPr lang="cs-CZ" dirty="0" err="1" smtClean="0"/>
              <a:t>autodomíchávači</a:t>
            </a:r>
            <a:endParaRPr lang="cs-CZ" dirty="0"/>
          </a:p>
        </p:txBody>
      </p:sp>
      <p:pic>
        <p:nvPicPr>
          <p:cNvPr id="1026" name="Picture 2" descr="C:\Documents and Settings\Ing. Petr Hajný\Plocha\foto 3\dum2 012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2779390"/>
            <a:ext cx="3657600" cy="2742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Skluz na staveništní odpad </a:t>
            </a:r>
            <a:endParaRPr lang="cs-CZ" dirty="0"/>
          </a:p>
        </p:txBody>
      </p:sp>
      <p:pic>
        <p:nvPicPr>
          <p:cNvPr id="2050" name="Picture 2" descr="C:\Documents and Settings\Ing. Petr Hajný\Plocha\FO\P1110284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6667" y="2174875"/>
            <a:ext cx="2963466" cy="395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1313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     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Motorové vozíky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 descr="C:\Documents and Settings\Ing. Petr Hajný\Plocha\FO\P111031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6975" y="1600200"/>
            <a:ext cx="3600450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201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   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Pásové dopravníky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 descr="C:\Documents and Settings\Ing. Petr Hajný\Plocha\fotky dum10\pásový dopravník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90637" y="1766887"/>
            <a:ext cx="5953125" cy="446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3189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Dopravníky, štěrkovna Hulín </a:t>
            </a:r>
            <a:endParaRPr lang="cs-CZ" dirty="0"/>
          </a:p>
        </p:txBody>
      </p:sp>
      <p:pic>
        <p:nvPicPr>
          <p:cNvPr id="1026" name="Picture 2" descr="C:\Documents and Settings\Ing. Petr Hajný\Plocha\FO\P111028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1600200"/>
            <a:ext cx="6400800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4655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     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Doprava jeřábem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2050" name="Picture 2" descr="C:\Documents and Settings\Ing. Petr Hajný\Plocha\foto-Dumy\Dumy foto 09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9680" y="1737360"/>
            <a:ext cx="6035040" cy="452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0704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Doprava </a:t>
            </a:r>
            <a:r>
              <a:rPr lang="cs-CZ" smtClean="0"/>
              <a:t>betonové směsi        </a:t>
            </a:r>
            <a:endParaRPr lang="cs-CZ" dirty="0"/>
          </a:p>
        </p:txBody>
      </p:sp>
      <p:pic>
        <p:nvPicPr>
          <p:cNvPr id="3074" name="Picture 2" descr="C:\Documents and Settings\Ing. Petr Hajný\Plocha\foto\IMG-20120602-0113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71403" y="1739438"/>
            <a:ext cx="3391593" cy="4522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1760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3200" dirty="0" smtClean="0"/>
              <a:t>Vyjmenujte prostředky pro dopravu čerstvého betonu na staveništi.</a:t>
            </a:r>
          </a:p>
          <a:p>
            <a:r>
              <a:rPr lang="cs-CZ" sz="3200" dirty="0" smtClean="0"/>
              <a:t>Které prostředky používáte na odborném výcviku?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4535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1"/>
          <p:cNvSpPr txBox="1"/>
          <p:nvPr/>
        </p:nvSpPr>
        <p:spPr>
          <a:xfrm>
            <a:off x="2693729" y="2828835"/>
            <a:ext cx="37565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Použitá literatura: učebnice pro</a:t>
            </a:r>
          </a:p>
          <a:p>
            <a:pPr algn="ctr"/>
            <a:r>
              <a:rPr lang="cs-CZ" dirty="0" smtClean="0"/>
              <a:t>odborná učiliště, ISBN 80-7320-079-1</a:t>
            </a:r>
          </a:p>
          <a:p>
            <a:endParaRPr lang="cs-CZ" dirty="0"/>
          </a:p>
          <a:p>
            <a:pPr algn="ctr"/>
            <a:r>
              <a:rPr lang="cs-CZ" dirty="0" smtClean="0"/>
              <a:t>Obrázky jsou osobním dílem autora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3179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39</TotalTime>
  <Words>190</Words>
  <Application>Microsoft Office PowerPoint</Application>
  <PresentationFormat>Předvádění na obrazovce (4:3)</PresentationFormat>
  <Paragraphs>59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Arial</vt:lpstr>
      <vt:lpstr>Arial CE</vt:lpstr>
      <vt:lpstr>Calibri</vt:lpstr>
      <vt:lpstr>Cambria</vt:lpstr>
      <vt:lpstr>Times New Roman</vt:lpstr>
      <vt:lpstr>Sousedství</vt:lpstr>
      <vt:lpstr>Prezentace aplikace PowerPoint</vt:lpstr>
      <vt:lpstr>Staveništní dopravní prostředky</vt:lpstr>
      <vt:lpstr>                                                   Kolečka </vt:lpstr>
      <vt:lpstr>                                                       Japonky </vt:lpstr>
      <vt:lpstr>    Nádoby na maltu a beton</vt:lpstr>
      <vt:lpstr>                                           Žlaby a skluzy </vt:lpstr>
      <vt:lpstr>                                     Motorové vozíky </vt:lpstr>
      <vt:lpstr>                                 Pásové dopravníky </vt:lpstr>
      <vt:lpstr>    Dopravníky, štěrkovna Hulín </vt:lpstr>
      <vt:lpstr>                                     Doprava jeřábem </vt:lpstr>
      <vt:lpstr>      Doprava betonové směsi        </vt:lpstr>
      <vt:lpstr>Kontrolní otázky:</vt:lpstr>
      <vt:lpstr>Prezentace aplikace PowerPoint</vt:lpstr>
    </vt:vector>
  </TitlesOfParts>
  <Company>SŠHS Kroměříž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Staveništní dopravní prostředky.</dc:title>
  <dc:creator>Josef Gorčík</dc:creator>
  <cp:lastModifiedBy>Zdeněk Laski</cp:lastModifiedBy>
  <cp:revision>36</cp:revision>
  <dcterms:created xsi:type="dcterms:W3CDTF">2012-05-24T07:20:24Z</dcterms:created>
  <dcterms:modified xsi:type="dcterms:W3CDTF">2014-06-16T11:15:11Z</dcterms:modified>
</cp:coreProperties>
</file>