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2" r:id="rId7"/>
    <p:sldId id="260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BCA9A2-45BE-45CE-AE43-4CFEC068F85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A31B55-024C-417B-9F04-61470863C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853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E0ACC9EB-4A79-4EB2-9DE4-AE40ABD801D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8D26BA0-E996-48A3-A6F6-3EDF14793977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2921597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STZ.1807.1U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Betonárny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vývojem  betonáren.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Prezentaci je možné rozdělit do více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hodin.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Betonárny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1.7.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  </a:t>
            </a:r>
            <a:r>
              <a:rPr lang="cs-CZ" sz="2400" b="1" dirty="0" smtClean="0"/>
              <a:t>Strojní zařízení – Betonárny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4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Betonárny.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>
                <a:latin typeface="Times New Roman" pitchFamily="18" charset="0"/>
                <a:cs typeface="Times New Roman" pitchFamily="18" charset="0"/>
              </a:rPr>
              <a:t>Slouží na výrobu betonové směsi, je to soustava strojů a </a:t>
            </a:r>
            <a:r>
              <a:rPr lang="cs-CZ" sz="12800" dirty="0" smtClean="0">
                <a:latin typeface="Times New Roman" pitchFamily="18" charset="0"/>
                <a:cs typeface="Times New Roman" pitchFamily="18" charset="0"/>
              </a:rPr>
              <a:t>zařízení. Nachází se zde zásobníky na kamenivo, cement a písek.</a:t>
            </a:r>
            <a:endParaRPr lang="cs-CZ" sz="1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73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 smtClean="0"/>
              <a:t>                </a:t>
            </a: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  <a:latin typeface="Cambria" pitchFamily="18" charset="0"/>
              </a:rPr>
              <a:t>Horizontální uspořádání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sz="3200" dirty="0" smtClean="0"/>
              <a:t>vážící </a:t>
            </a:r>
            <a:r>
              <a:rPr lang="cs-CZ" sz="3200" dirty="0"/>
              <a:t>koš pod úrovní míchačky, doprava složek pásovým </a:t>
            </a:r>
            <a:r>
              <a:rPr lang="cs-CZ" sz="3200" dirty="0" smtClean="0"/>
              <a:t> dopravníkem</a:t>
            </a:r>
            <a:r>
              <a:rPr lang="cs-CZ" sz="3200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44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dirty="0" smtClean="0"/>
              <a:t>Vertikální uspořádání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824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3200" dirty="0" smtClean="0"/>
              <a:t>vážící zařízení je nad vlastní míchačkou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64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Betonárka ZAPA beton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Logo firmy</a:t>
            </a:r>
            <a:endParaRPr lang="cs-CZ" dirty="0"/>
          </a:p>
        </p:txBody>
      </p:sp>
      <p:pic>
        <p:nvPicPr>
          <p:cNvPr id="1026" name="Picture 2" descr="C:\Documents and Settings\Ing. Petr Hajný\Plocha\foto 3\dum2 0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278" y="2780997"/>
            <a:ext cx="3653444" cy="273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Celkový pohled na betonárku</a:t>
            </a:r>
            <a:endParaRPr lang="cs-CZ" dirty="0"/>
          </a:p>
        </p:txBody>
      </p:sp>
      <p:pic>
        <p:nvPicPr>
          <p:cNvPr id="1027" name="Picture 3" descr="C:\Documents and Settings\Ing. Petr Hajný\Plocha\foto 3\dum2 003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778400"/>
            <a:ext cx="3657600" cy="274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86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Betonárka</a:t>
            </a:r>
            <a:endParaRPr lang="cs-CZ" dirty="0"/>
          </a:p>
        </p:txBody>
      </p:sp>
      <p:pic>
        <p:nvPicPr>
          <p:cNvPr id="1026" name="Picture 2" descr="C:\Documents and Settings\Ing. Petr Hajný\Plocha\foto-Dumy\Prefa Kojetín 02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49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/>
              <a:t>malé 10 – 20 m3 za hodinu (mobilní</a:t>
            </a:r>
            <a:r>
              <a:rPr lang="cs-CZ" sz="3200" dirty="0" smtClean="0"/>
              <a:t>)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střední 50 – 60 m3 za hodinu (přenosné)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dirty="0"/>
              <a:t>velké nad 60 m3 za hodinu (přenosné a stabilní</a:t>
            </a:r>
            <a:r>
              <a:rPr lang="cs-CZ" sz="3200" dirty="0" smtClean="0"/>
              <a:t>)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dirty="0"/>
              <a:t>velké stabilní nad 100 m3 za hodinu (věžové)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25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Vyjmenujte stroje a zařízení které tvoří betonárny.</a:t>
            </a:r>
          </a:p>
          <a:p>
            <a:r>
              <a:rPr lang="cs-CZ" sz="3200" dirty="0" smtClean="0"/>
              <a:t>Vysvětlete pojem betonárna.</a:t>
            </a:r>
          </a:p>
          <a:p>
            <a:r>
              <a:rPr lang="cs-CZ" sz="3200" dirty="0" smtClean="0"/>
              <a:t>Znáte v okolí nějakou betonárnu?</a:t>
            </a:r>
          </a:p>
          <a:p>
            <a:r>
              <a:rPr lang="cs-CZ" sz="3200" dirty="0"/>
              <a:t>Jaký je rozdíl mezi betonárkou a maltárnou?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827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36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33</TotalTime>
  <Words>237</Words>
  <Application>Microsoft Office PowerPoint</Application>
  <PresentationFormat>Předvádění na obrazovce (4:3)</PresentationFormat>
  <Paragraphs>67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Betonárny.</vt:lpstr>
      <vt:lpstr>  </vt:lpstr>
      <vt:lpstr>                 Vertikální uspořádání </vt:lpstr>
      <vt:lpstr>       Betonárka ZAPA beton</vt:lpstr>
      <vt:lpstr>                     Betonárka</vt:lpstr>
      <vt:lpstr>Rozdělení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Betonárny.</dc:title>
  <dc:creator>Josef Gorčík</dc:creator>
  <cp:lastModifiedBy>Zdeněk Laski</cp:lastModifiedBy>
  <cp:revision>30</cp:revision>
  <dcterms:created xsi:type="dcterms:W3CDTF">2012-05-24T07:08:19Z</dcterms:created>
  <dcterms:modified xsi:type="dcterms:W3CDTF">2014-06-16T11:15:40Z</dcterms:modified>
</cp:coreProperties>
</file>