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2" r:id="rId2"/>
    <p:sldId id="256" r:id="rId3"/>
    <p:sldId id="264" r:id="rId4"/>
    <p:sldId id="265" r:id="rId5"/>
    <p:sldId id="261" r:id="rId6"/>
    <p:sldId id="263" r:id="rId7"/>
    <p:sldId id="266" r:id="rId8"/>
    <p:sldId id="267" r:id="rId9"/>
    <p:sldId id="26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ECF938-7902-4360-AE3C-9E1FBDF8756B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0B584A-63F9-470A-BB53-B5902BD9E0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286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AA55927-FC41-40E3-B865-349C5D61DE9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1B85BFD-5198-43E4-B265-33EC8CDEAD61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12590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STZ.1810.1U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Zhutňování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vibrování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na z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hutňování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vibrování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Zhutňování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vibrování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23728" y="1484784"/>
            <a:ext cx="4705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Strojní </a:t>
            </a:r>
            <a:r>
              <a:rPr lang="cs-CZ" sz="2400" b="1" dirty="0" smtClean="0"/>
              <a:t>zařízení – Zhutňování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700808"/>
            <a:ext cx="7772400" cy="1470025"/>
          </a:xfrm>
        </p:spPr>
        <p:txBody>
          <a:bodyPr/>
          <a:lstStyle/>
          <a:p>
            <a:r>
              <a:rPr lang="cs-CZ" dirty="0" smtClean="0"/>
              <a:t>Zhutňování, vibrování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 to proces, při kterém se z betonové směsi odstraňuje co největší množství vzduchu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3524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Vibrační stůl</a:t>
            </a:r>
            <a:endParaRPr lang="cs-CZ" dirty="0"/>
          </a:p>
        </p:txBody>
      </p:sp>
      <p:pic>
        <p:nvPicPr>
          <p:cNvPr id="4098" name="Picture 2" descr="C:\Documents and Settings\Ing. Petr Hajný\Plocha\foto-Dumy\Prefa Kojetín 0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79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Vibrační forma</a:t>
            </a:r>
            <a:endParaRPr lang="cs-CZ" dirty="0"/>
          </a:p>
        </p:txBody>
      </p:sp>
      <p:pic>
        <p:nvPicPr>
          <p:cNvPr id="5122" name="Picture 2" descr="C:\Documents and Settings\Ing. Petr Hajný\Plocha\foto-Dumy\Prefa Kojetín 0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0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Vibrátory </a:t>
            </a:r>
            <a:r>
              <a:rPr lang="cs-CZ" dirty="0"/>
              <a:t>ponorné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použití </a:t>
            </a:r>
            <a:r>
              <a:rPr lang="cs-CZ" sz="3200" dirty="0"/>
              <a:t>na zhutňování prostého a </a:t>
            </a:r>
            <a:r>
              <a:rPr lang="cs-CZ" sz="3200" dirty="0" smtClean="0"/>
              <a:t>   vyztuženého betonu</a:t>
            </a:r>
            <a:endParaRPr lang="cs-CZ" sz="3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75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Ponorný vibrátor</a:t>
            </a:r>
            <a:endParaRPr lang="cs-CZ" dirty="0"/>
          </a:p>
        </p:txBody>
      </p:sp>
      <p:pic>
        <p:nvPicPr>
          <p:cNvPr id="3074" name="Picture 2" descr="C:\Documents and Settings\Ing. Petr Hajný\Plocha\foto-Dumy\Prefa Kojetín 02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82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Ponorný vibrátor</a:t>
            </a:r>
            <a:endParaRPr lang="cs-CZ" dirty="0"/>
          </a:p>
        </p:txBody>
      </p:sp>
      <p:pic>
        <p:nvPicPr>
          <p:cNvPr id="1026" name="Picture 2" descr="C:\Documents and Settings\Ing. Petr Hajný\Plocha\foto 3\dum2 0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7602" y="1735282"/>
            <a:ext cx="6039196" cy="453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21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Ponorný </a:t>
            </a:r>
            <a:r>
              <a:rPr lang="cs-CZ" dirty="0" smtClean="0"/>
              <a:t>vibrátor při práci</a:t>
            </a:r>
            <a:endParaRPr lang="cs-CZ" dirty="0"/>
          </a:p>
        </p:txBody>
      </p:sp>
      <p:pic>
        <p:nvPicPr>
          <p:cNvPr id="2050" name="Picture 2" descr="C:\Documents and Settings\Ing. Petr Hajný\Plocha\foto 3\dum2 0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71403" y="1739438"/>
            <a:ext cx="3391593" cy="452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560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</a:t>
            </a:r>
            <a:br>
              <a:rPr lang="cs-CZ" smtClean="0"/>
            </a:br>
            <a:r>
              <a:rPr lang="cs-CZ" smtClean="0"/>
              <a:t> Kontrolní </a:t>
            </a:r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Jaký význam má zhutňování čerstvého betonu?</a:t>
            </a:r>
          </a:p>
          <a:p>
            <a:r>
              <a:rPr lang="cs-CZ" sz="3200" dirty="0" smtClean="0"/>
              <a:t>Vyjmenujte druhy zhutňovacích strojů na čerstvý beton?</a:t>
            </a:r>
          </a:p>
          <a:p>
            <a:r>
              <a:rPr lang="cs-CZ" sz="3200" dirty="0" smtClean="0"/>
              <a:t>Co je ponorný vibrátor?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01288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5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36</TotalTime>
  <Words>164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Zhutňování, vibrování</vt:lpstr>
      <vt:lpstr>                 Vibrační stůl</vt:lpstr>
      <vt:lpstr>               Vibrační forma</vt:lpstr>
      <vt:lpstr>               Vibrátory ponorné </vt:lpstr>
      <vt:lpstr>              Ponorný vibrátor</vt:lpstr>
      <vt:lpstr>              Ponorný vibrátor</vt:lpstr>
      <vt:lpstr>     Ponorný vibrátor při práci</vt:lpstr>
      <vt:lpstr>     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Zhutňování = vibrování.</dc:title>
  <dc:creator>Josef Gorčík</dc:creator>
  <cp:lastModifiedBy>Zdeněk Laski</cp:lastModifiedBy>
  <cp:revision>29</cp:revision>
  <dcterms:created xsi:type="dcterms:W3CDTF">2012-05-24T07:24:54Z</dcterms:created>
  <dcterms:modified xsi:type="dcterms:W3CDTF">2014-06-16T11:16:58Z</dcterms:modified>
</cp:coreProperties>
</file>