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1" r:id="rId2"/>
    <p:sldId id="256" r:id="rId3"/>
    <p:sldId id="262" r:id="rId4"/>
    <p:sldId id="263" r:id="rId5"/>
    <p:sldId id="264" r:id="rId6"/>
    <p:sldId id="265" r:id="rId7"/>
    <p:sldId id="260" r:id="rId8"/>
    <p:sldId id="259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058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E51B7-962E-4643-9B81-404312C5A8B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3DD7A9-6055-46EF-AA98-D4193877BD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418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D8B59F4-7841-4277-89B8-1618C118CA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C7FAFCB-C9E4-4F23-984D-CF25132991DA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53110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STZ.1811.1U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 pro práci s výztuží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na zpracování výztuže.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 pro práci s výztuží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148478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             Strojní </a:t>
            </a:r>
            <a:r>
              <a:rPr lang="cs-CZ" sz="2400" b="1" dirty="0" smtClean="0"/>
              <a:t>zařízení - Stroje pro práci s výztuží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563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628800"/>
            <a:ext cx="7772400" cy="1470025"/>
          </a:xfrm>
        </p:spPr>
        <p:txBody>
          <a:bodyPr/>
          <a:lstStyle/>
          <a:p>
            <a:r>
              <a:rPr lang="cs-CZ" dirty="0"/>
              <a:t>Stroje pro práci s </a:t>
            </a:r>
            <a:r>
              <a:rPr lang="cs-CZ" dirty="0" smtClean="0"/>
              <a:t>výztuží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Rovnačky, ohýbačky, stříhačky a svářečky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238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Rovnačka</a:t>
            </a:r>
            <a:endParaRPr lang="cs-CZ" dirty="0"/>
          </a:p>
        </p:txBody>
      </p:sp>
      <p:pic>
        <p:nvPicPr>
          <p:cNvPr id="2050" name="Picture 2" descr="C:\Documents and Settings\Ing. Petr Hajný\Plocha\foto-Dumy\Prefa Kojetín 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23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Ohýbačka</a:t>
            </a:r>
            <a:endParaRPr lang="cs-CZ" dirty="0"/>
          </a:p>
        </p:txBody>
      </p:sp>
      <p:pic>
        <p:nvPicPr>
          <p:cNvPr id="3074" name="Picture 2" descr="C:\Documents and Settings\Ing. Petr Hajný\Plocha\foto-Dumy\Prefa Kojetín 01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88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Stříhačka</a:t>
            </a:r>
            <a:endParaRPr lang="cs-CZ" dirty="0"/>
          </a:p>
        </p:txBody>
      </p:sp>
      <p:pic>
        <p:nvPicPr>
          <p:cNvPr id="4098" name="Picture 2" descr="C:\Documents and Settings\Ing. Petr Hajný\Plocha\foto-Dumy\Prefa Kojetín 01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9325" y="1737360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36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Svářečka</a:t>
            </a:r>
            <a:endParaRPr lang="cs-CZ" dirty="0"/>
          </a:p>
        </p:txBody>
      </p:sp>
      <p:pic>
        <p:nvPicPr>
          <p:cNvPr id="5122" name="Picture 2" descr="C:\Documents and Settings\Ing. Petr Hajný\Plocha\foto-Dumy\Dumy foto 0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9325" y="1737360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09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Měkká výztuž –</a:t>
            </a:r>
            <a:r>
              <a:rPr lang="cs-CZ" sz="4800" dirty="0" smtClean="0"/>
              <a:t> </a:t>
            </a:r>
            <a:r>
              <a:rPr lang="cs-CZ" sz="2800" dirty="0" smtClean="0"/>
              <a:t>se do </a:t>
            </a:r>
            <a:r>
              <a:rPr lang="cs-CZ" sz="2800" dirty="0" err="1"/>
              <a:t>armoven</a:t>
            </a:r>
            <a:r>
              <a:rPr lang="cs-CZ" sz="2800" dirty="0"/>
              <a:t> se dodává: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Tyčová ocel o průměru 14 až 40 mm, délky do 14m</a:t>
            </a:r>
          </a:p>
          <a:p>
            <a:r>
              <a:rPr lang="cs-CZ" sz="3200" dirty="0" smtClean="0"/>
              <a:t>Kotoučová ocel o průměru 6 až 14 mm o hmotnosti 0,5t</a:t>
            </a:r>
          </a:p>
          <a:p>
            <a:r>
              <a:rPr lang="cs-CZ" sz="3200" dirty="0" smtClean="0"/>
              <a:t>Svařované sítě z drátů tažených za studena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800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Předpínací</a:t>
            </a:r>
            <a:r>
              <a:rPr lang="cs-CZ" dirty="0" smtClean="0"/>
              <a:t> výztuž 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Je určena do štíhlých betonových konstrukcí, používá pro výrobu předpjatého betonu.</a:t>
            </a:r>
          </a:p>
          <a:p>
            <a:pPr marL="0" indent="0">
              <a:buNone/>
            </a:pPr>
            <a:r>
              <a:rPr lang="cs-CZ" sz="3200" dirty="0" smtClean="0"/>
              <a:t>Pro tyto účely jsou u nás vyráběny ocelové dráty, kruhového průřezu, o průměru 2 až 7mm.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41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Jak se měkká výztuž připravuje?</a:t>
            </a:r>
          </a:p>
          <a:p>
            <a:endParaRPr lang="cs-CZ" sz="3200" dirty="0"/>
          </a:p>
          <a:p>
            <a:r>
              <a:rPr lang="cs-CZ" sz="3200" dirty="0" smtClean="0"/>
              <a:t>Jaké stroje znáš na práci s výztuží?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523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778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47</TotalTime>
  <Words>205</Words>
  <Application>Microsoft Office PowerPoint</Application>
  <PresentationFormat>Předvádění na obrazovce (4:3)</PresentationFormat>
  <Paragraphs>64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Stroje pro práci s výztuží</vt:lpstr>
      <vt:lpstr>                      Rovnačka</vt:lpstr>
      <vt:lpstr>                       Ohýbačka</vt:lpstr>
      <vt:lpstr>                      Stříhačka</vt:lpstr>
      <vt:lpstr>                        Svářečka</vt:lpstr>
      <vt:lpstr> Měkká výztuž – se do armoven se dodává:  </vt:lpstr>
      <vt:lpstr> Předpínací výztuž - </vt:lpstr>
      <vt:lpstr> 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Stroje pro práci s výztuží.</dc:title>
  <dc:creator>Josef Gorčík</dc:creator>
  <cp:lastModifiedBy>Zdeněk Laski</cp:lastModifiedBy>
  <cp:revision>29</cp:revision>
  <dcterms:created xsi:type="dcterms:W3CDTF">2012-05-24T07:30:17Z</dcterms:created>
  <dcterms:modified xsi:type="dcterms:W3CDTF">2014-06-16T11:17:29Z</dcterms:modified>
</cp:coreProperties>
</file>