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2" r:id="rId2"/>
    <p:sldId id="256" r:id="rId3"/>
    <p:sldId id="257" r:id="rId4"/>
    <p:sldId id="263" r:id="rId5"/>
    <p:sldId id="258" r:id="rId6"/>
    <p:sldId id="259" r:id="rId7"/>
    <p:sldId id="260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3D2549-5628-4FC3-808D-F9345922C134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310C5A-5182-41E1-A426-FE3C8C518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991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C73E6E6E-FFDF-4809-9672-2C513E396E3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B56C9E06-F9A3-4DA8-AB11-E195FB4FFA87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14525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STZ.1812.1U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 pro práci s výztuží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stroji a zařízením pro práci s výztuží.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 pro práci s výztuží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7504" y="148478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                           Strojní </a:t>
            </a:r>
            <a:r>
              <a:rPr lang="cs-CZ" sz="2400" b="1" dirty="0" smtClean="0"/>
              <a:t>zařízení - Stroje a zařízení pro práci s výztuží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Stroje a zařízení pro práci s </a:t>
            </a:r>
            <a:r>
              <a:rPr lang="cs-CZ" dirty="0" smtClean="0"/>
              <a:t>výztuží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Rovnačky, stříhačky, ohýbačky a svářečky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6530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Rovnačky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Rovnají výztuž ze svitku </a:t>
            </a:r>
            <a:endParaRPr lang="cs-CZ" dirty="0"/>
          </a:p>
        </p:txBody>
      </p:sp>
      <p:pic>
        <p:nvPicPr>
          <p:cNvPr id="1026" name="Picture 2" descr="C:\Documents and Settings\Ing. Petr Hajný\Plocha\foto-Dumy\Prefa Kojetín 00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2460302"/>
            <a:ext cx="3657600" cy="274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064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           Stříhačky</a:t>
            </a:r>
            <a:endParaRPr lang="cs-CZ" dirty="0"/>
          </a:p>
        </p:txBody>
      </p:sp>
      <p:pic>
        <p:nvPicPr>
          <p:cNvPr id="3074" name="Picture 2" descr="C:\Documents and Settings\Ing. Petr Hajný\Plocha\foto-Dumy\Prefa Kojetín 01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8125" y="1568291"/>
            <a:ext cx="3395749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Střihačky jsou určeny k dělení betonářské výztuže na požadovanou délku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222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Stříhačky ruční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Typ -   </a:t>
            </a:r>
          </a:p>
          <a:p>
            <a:pPr marL="0" indent="0">
              <a:buNone/>
            </a:pPr>
            <a:r>
              <a:rPr lang="cs-CZ" dirty="0" smtClean="0"/>
              <a:t>ruční pákové nůžky</a:t>
            </a:r>
            <a:endParaRPr lang="cs-CZ" dirty="0"/>
          </a:p>
        </p:txBody>
      </p:sp>
      <p:pic>
        <p:nvPicPr>
          <p:cNvPr id="2050" name="Picture 2" descr="C:\Documents and Settings\Ing. Petr Hajný\Plocha\foto-Dumy\Dumy foto 04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2460302"/>
            <a:ext cx="3657600" cy="2742258"/>
          </a:xfrm>
          <a:prstGeom prst="rect">
            <a:avLst/>
          </a:prstGeom>
          <a:noFill/>
          <a:scene3d>
            <a:camera prst="orthographicFront">
              <a:rot lat="0" lon="0" rev="54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381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Ohýbačky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Ohýbají různé průměry na určité úhly </a:t>
            </a:r>
            <a:endParaRPr lang="cs-CZ" dirty="0"/>
          </a:p>
        </p:txBody>
      </p:sp>
      <p:pic>
        <p:nvPicPr>
          <p:cNvPr id="2050" name="Picture 2" descr="C:\Documents and Settings\Ing. Petr Hajný\Plocha\foto-Dumy\Prefa Kojetín 00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9600" y="2460302"/>
            <a:ext cx="3657600" cy="274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366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 Svářečky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Spojují dva  kovové      materiály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Ing. Petr Hajný\Plocha\foto-Dumy\Dumy foto 02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50525" y="1568291"/>
            <a:ext cx="3395749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33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200" dirty="0" smtClean="0"/>
              <a:t>K čemu se používá rovnačka, střihačka, ohýbačka a svářečka?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19165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490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57</TotalTime>
  <Words>187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Stroje a zařízení pro práci s výztuží</vt:lpstr>
      <vt:lpstr>                          Rovnačky   </vt:lpstr>
      <vt:lpstr>                   Stříhačky</vt:lpstr>
      <vt:lpstr>                      Stříhačky ruční  </vt:lpstr>
      <vt:lpstr>                         Ohýbačky  </vt:lpstr>
      <vt:lpstr>                           Svářečky  </vt:lpstr>
      <vt:lpstr>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Stroje a zařízení pro práci s výztuží.</dc:title>
  <dc:creator>Josef Gorčík</dc:creator>
  <cp:lastModifiedBy>Zdeněk Laski</cp:lastModifiedBy>
  <cp:revision>33</cp:revision>
  <dcterms:created xsi:type="dcterms:W3CDTF">2012-05-24T08:23:49Z</dcterms:created>
  <dcterms:modified xsi:type="dcterms:W3CDTF">2014-06-16T11:17:55Z</dcterms:modified>
</cp:coreProperties>
</file>